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3"/>
  </p:notesMasterIdLst>
  <p:sldIdLst>
    <p:sldId id="256" r:id="rId3"/>
    <p:sldId id="282" r:id="rId4"/>
    <p:sldId id="258" r:id="rId5"/>
    <p:sldId id="412" r:id="rId6"/>
    <p:sldId id="263" r:id="rId7"/>
    <p:sldId id="381" r:id="rId8"/>
    <p:sldId id="283" r:id="rId9"/>
    <p:sldId id="276" r:id="rId10"/>
    <p:sldId id="267" r:id="rId11"/>
    <p:sldId id="284" r:id="rId12"/>
    <p:sldId id="378" r:id="rId13"/>
    <p:sldId id="272" r:id="rId14"/>
    <p:sldId id="279" r:id="rId15"/>
    <p:sldId id="265" r:id="rId16"/>
    <p:sldId id="260" r:id="rId17"/>
    <p:sldId id="266" r:id="rId18"/>
    <p:sldId id="285" r:id="rId19"/>
    <p:sldId id="280" r:id="rId20"/>
    <p:sldId id="268" r:id="rId21"/>
    <p:sldId id="413"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9D92"/>
    <a:srgbClr val="0FA7E5"/>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51"/>
    <p:restoredTop sz="94694"/>
  </p:normalViewPr>
  <p:slideViewPr>
    <p:cSldViewPr snapToGrid="0">
      <p:cViewPr varScale="1">
        <p:scale>
          <a:sx n="121" d="100"/>
          <a:sy n="121" d="100"/>
        </p:scale>
        <p:origin x="408"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8AD146-3F3E-4225-B7C8-04F8382509DA}" type="datetimeFigureOut">
              <a:rPr lang="zh-CN" altLang="en-US" smtClean="0"/>
              <a:t>2022/1/9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3DB5B-3423-4D54-8983-4C74767B24D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ln>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9295031C-36FB-4BFB-B547-5049AC3C4D20}"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784203-20BB-4E94-8778-90C0AA34F379}"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A3DB5B-3423-4D54-8983-4C74767B24DF}"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A3DB5B-3423-4D54-8983-4C74767B24DF}"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A3DB5B-3423-4D54-8983-4C74767B24DF}"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ln>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9295031C-36FB-4BFB-B547-5049AC3C4D20}"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A3DB5B-3423-4D54-8983-4C74767B24DF}"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066DFD-D77D-44AB-A44B-39D08D789409}"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ln>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9295031C-36FB-4BFB-B547-5049AC3C4D20}"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A3DB5B-3423-4D54-8983-4C74767B24DF}"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ln>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9295031C-36FB-4BFB-B547-5049AC3C4D20}"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A3DB5B-3423-4D54-8983-4C74767B24DF}"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1B6393-E920-4FB8-95BE-2B1ADA7E8473}"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D414F0B-2B99-400A-8A3B-69B47E584C9E}" type="datetimeFigureOut">
              <a:rPr lang="zh-CN" altLang="en-US" smtClean="0"/>
              <a:t>2022/1/9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FF8CA9-5906-4839-82AA-3541BCB89E0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D414F0B-2B99-400A-8A3B-69B47E584C9E}" type="datetimeFigureOut">
              <a:rPr lang="zh-CN" altLang="en-US" smtClean="0"/>
              <a:t>2022/1/9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FF8CA9-5906-4839-82AA-3541BCB89E0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D414F0B-2B99-400A-8A3B-69B47E584C9E}" type="datetimeFigureOut">
              <a:rPr lang="zh-CN" altLang="en-US" smtClean="0"/>
              <a:t>2022/1/9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FF8CA9-5906-4839-82AA-3541BCB89E0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t>2022/1/9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7"/>
            <a:ext cx="9144000" cy="1655763"/>
          </a:xfrm>
          <a:prstGeom prst="rect">
            <a:avLst/>
          </a:prstGeom>
        </p:spPr>
        <p:txBody>
          <a:bodyPr/>
          <a:lstStyle>
            <a:lvl1pPr marL="0" indent="0" algn="ctr">
              <a:buNone/>
              <a:defRPr sz="2400"/>
            </a:lvl1pPr>
            <a:lvl2pPr marL="457200" indent="0" algn="ctr">
              <a:buNone/>
              <a:defRPr sz="2000"/>
            </a:lvl2pPr>
            <a:lvl3pPr marL="914400" indent="0" algn="ctr">
              <a:buNone/>
              <a:defRPr sz="1865"/>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1"/>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4C0F3E8C-8BCD-4A8F-98D8-F8D96B87BD28}" type="datetimeFigureOut">
              <a:rPr lang="zh-CN" altLang="en-US"/>
              <a:t>2022/1/9</a:t>
            </a:fld>
            <a:endParaRPr lang="zh-CN" altLang="en-US"/>
          </a:p>
        </p:txBody>
      </p:sp>
      <p:sp>
        <p:nvSpPr>
          <p:cNvPr id="5" name="页脚占位符 4"/>
          <p:cNvSpPr>
            <a:spLocks noGrp="1"/>
          </p:cNvSpPr>
          <p:nvPr>
            <p:ph type="ftr" sz="quarter" idx="11"/>
          </p:nvPr>
        </p:nvSpPr>
        <p:spPr>
          <a:xfrm>
            <a:off x="4038600" y="6356351"/>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1"/>
            <a:ext cx="2743200" cy="365125"/>
          </a:xfrm>
          <a:prstGeom prst="rect">
            <a:avLst/>
          </a:prstGeom>
        </p:spPr>
        <p:txBody>
          <a:bodyPr vert="horz" wrap="square" lIns="68580" tIns="34290" rIns="68580" bIns="34290" numCol="1" anchor="t" anchorCtr="0" compatLnSpc="1"/>
          <a:lstStyle>
            <a:lvl1pPr eaLnBrk="1" hangingPunct="1">
              <a:defRPr smtClean="0"/>
            </a:lvl1pPr>
          </a:lstStyle>
          <a:p>
            <a:pPr>
              <a:defRPr/>
            </a:pPr>
            <a:fld id="{4AAA05D2-2F82-4D1D-9A69-4CC173608BCF}"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2" name="Picture 2" descr="C:\Users\Administrator\Desktop\582c0aa581928.jpg"/>
          <p:cNvPicPr>
            <a:picLocks noChangeAspect="1" noChangeArrowheads="1"/>
          </p:cNvPicPr>
          <p:nvPr userDrawn="1"/>
        </p:nvPicPr>
        <p:blipFill>
          <a:blip r:embed="rId2" cstate="print"/>
          <a:srcRect/>
          <a:stretch>
            <a:fillRect/>
          </a:stretch>
        </p:blipFill>
        <p:spPr bwMode="auto">
          <a:xfrm>
            <a:off x="0" y="1"/>
            <a:ext cx="12192000" cy="685799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969F21D-12A3-824C-80FA-D34F01E9177B}" type="datetimeFigureOut">
              <a:rPr kumimoji="1" lang="zh-CN" altLang="en-US" smtClean="0"/>
              <a:t>2022/1/9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5CFEDB-804C-9249-87AB-F8162CDD6F1B}"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5" y="0"/>
            <a:ext cx="12191332" cy="6858000"/>
          </a:xfrm>
          <a:prstGeom prst="rect">
            <a:avLst/>
          </a:prstGeom>
        </p:spPr>
      </p:pic>
      <p:grpSp>
        <p:nvGrpSpPr>
          <p:cNvPr id="2" name="组合 3"/>
          <p:cNvGrpSpPr/>
          <p:nvPr userDrawn="1"/>
        </p:nvGrpSpPr>
        <p:grpSpPr bwMode="auto">
          <a:xfrm flipH="1">
            <a:off x="-1" y="330691"/>
            <a:ext cx="2396221" cy="676275"/>
            <a:chOff x="2370576" y="533400"/>
            <a:chExt cx="2417494" cy="675969"/>
          </a:xfrm>
          <a:solidFill>
            <a:srgbClr val="EE1C39"/>
          </a:solidFill>
        </p:grpSpPr>
        <p:sp>
          <p:nvSpPr>
            <p:cNvPr id="3" name="矩形 2"/>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dirty="0">
                <a:cs typeface="+mn-ea"/>
                <a:sym typeface="+mn-lt"/>
              </a:endParaRPr>
            </a:p>
          </p:txBody>
        </p:sp>
        <p:sp>
          <p:nvSpPr>
            <p:cNvPr id="4" name="椭圆 3"/>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5" dirty="0">
                <a:cs typeface="+mn-ea"/>
                <a:sym typeface="+mn-lt"/>
              </a:endParaRPr>
            </a:p>
          </p:txBody>
        </p:sp>
      </p:grpSp>
      <p:sp>
        <p:nvSpPr>
          <p:cNvPr id="6" name="文本框 12"/>
          <p:cNvSpPr txBox="1">
            <a:spLocks noChangeArrowheads="1"/>
          </p:cNvSpPr>
          <p:nvPr userDrawn="1"/>
        </p:nvSpPr>
        <p:spPr bwMode="auto">
          <a:xfrm>
            <a:off x="-2" y="493729"/>
            <a:ext cx="2394787" cy="826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697" tIns="43348" rIns="86697" bIns="43348">
            <a:spAutoFit/>
          </a:bodyPr>
          <a:lstStyle>
            <a:lvl1pPr>
              <a:defRPr>
                <a:solidFill>
                  <a:schemeClr val="tx1"/>
                </a:solidFill>
                <a:latin typeface="Open Sans" panose="020B0606030504020204" pitchFamily="34" charset="0"/>
                <a:ea typeface="冬青黑体简体中文 W3" panose="020B0300000000000000" charset="-122"/>
              </a:defRPr>
            </a:lvl1pPr>
            <a:lvl2pPr marL="742950" indent="-285750">
              <a:defRPr>
                <a:solidFill>
                  <a:schemeClr val="tx1"/>
                </a:solidFill>
                <a:latin typeface="Open Sans" panose="020B0606030504020204" pitchFamily="34" charset="0"/>
                <a:ea typeface="冬青黑体简体中文 W3" panose="020B0300000000000000" charset="-122"/>
              </a:defRPr>
            </a:lvl2pPr>
            <a:lvl3pPr marL="1143000" indent="-228600">
              <a:defRPr>
                <a:solidFill>
                  <a:schemeClr val="tx1"/>
                </a:solidFill>
                <a:latin typeface="Open Sans" panose="020B0606030504020204" pitchFamily="34" charset="0"/>
                <a:ea typeface="冬青黑体简体中文 W3" panose="020B0300000000000000" charset="-122"/>
              </a:defRPr>
            </a:lvl3pPr>
            <a:lvl4pPr marL="1600200" indent="-228600">
              <a:defRPr>
                <a:solidFill>
                  <a:schemeClr val="tx1"/>
                </a:solidFill>
                <a:latin typeface="Open Sans" panose="020B0606030504020204" pitchFamily="34" charset="0"/>
                <a:ea typeface="冬青黑体简体中文 W3" panose="020B0300000000000000" charset="-122"/>
              </a:defRPr>
            </a:lvl4pPr>
            <a:lvl5pPr marL="2057400" indent="-228600">
              <a:defRPr>
                <a:solidFill>
                  <a:schemeClr val="tx1"/>
                </a:solidFill>
                <a:latin typeface="Open Sans" panose="020B0606030504020204" pitchFamily="34" charset="0"/>
                <a:ea typeface="冬青黑体简体中文 W3" panose="020B0300000000000000"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9pPr>
          </a:lstStyle>
          <a:p>
            <a:r>
              <a:rPr lang="zh-CN" altLang="en-US" sz="2400" dirty="0">
                <a:solidFill>
                  <a:schemeClr val="bg1"/>
                </a:solidFill>
                <a:latin typeface="微软雅黑" panose="020B0503020204020204" pitchFamily="34" charset="-122"/>
                <a:ea typeface="微软雅黑" panose="020B0503020204020204" pitchFamily="34" charset="-122"/>
                <a:cs typeface="+mn-ea"/>
                <a:sym typeface="+mn-lt"/>
              </a:rPr>
              <a:t>点击添加相关标题文字</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t>2022/1/9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t>‹#›</a:t>
            </a:fld>
            <a:endParaRPr lang="zh-CN" altLang="en-US"/>
          </a:p>
        </p:txBody>
      </p:sp>
      <p:sp>
        <p:nvSpPr>
          <p:cNvPr id="14" name="文本框 37"/>
          <p:cNvSpPr txBox="1"/>
          <p:nvPr userDrawn="1"/>
        </p:nvSpPr>
        <p:spPr>
          <a:xfrm>
            <a:off x="1199457" y="319451"/>
            <a:ext cx="1215059" cy="417156"/>
          </a:xfrm>
          <a:prstGeom prst="rect">
            <a:avLst/>
          </a:prstGeom>
          <a:noFill/>
        </p:spPr>
        <p:txBody>
          <a:bodyPr wrap="none" lIns="128579" tIns="64289" rIns="128579" bIns="64289" rtlCol="0">
            <a:spAutoFit/>
          </a:bodyPr>
          <a:lstStyle/>
          <a:p>
            <a:pPr defTabSz="1284605"/>
            <a:r>
              <a:rPr lang="zh-CN" altLang="en-US"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工作回顾</a:t>
            </a:r>
          </a:p>
        </p:txBody>
      </p:sp>
      <p:sp>
        <p:nvSpPr>
          <p:cNvPr id="15" name="文本框 38"/>
          <p:cNvSpPr txBox="1"/>
          <p:nvPr userDrawn="1"/>
        </p:nvSpPr>
        <p:spPr>
          <a:xfrm>
            <a:off x="1199456" y="577186"/>
            <a:ext cx="1180884" cy="345277"/>
          </a:xfrm>
          <a:prstGeom prst="rect">
            <a:avLst/>
          </a:prstGeom>
          <a:noFill/>
        </p:spPr>
        <p:txBody>
          <a:bodyPr wrap="none" lIns="128579" tIns="64289" rIns="128579" bIns="64289" rtlCol="0">
            <a:spAutoFit/>
          </a:bodyPr>
          <a:lstStyle/>
          <a:p>
            <a:pPr defTabSz="1284605"/>
            <a:r>
              <a:rPr lang="en-US" altLang="zh-CN" sz="1400" dirty="0">
                <a:solidFill>
                  <a:schemeClr val="tx1">
                    <a:lumMod val="50000"/>
                    <a:lumOff val="50000"/>
                  </a:schemeClr>
                </a:solidFill>
                <a:cs typeface="+mn-ea"/>
                <a:sym typeface="+mn-lt"/>
              </a:rPr>
              <a:t>Work review</a:t>
            </a:r>
            <a:endParaRPr lang="zh-CN" altLang="en-US" sz="1400" dirty="0">
              <a:solidFill>
                <a:schemeClr val="tx1">
                  <a:lumMod val="50000"/>
                  <a:lumOff val="50000"/>
                </a:schemeClr>
              </a:solidFill>
              <a:cs typeface="+mn-ea"/>
              <a:sym typeface="+mn-lt"/>
            </a:endParaRPr>
          </a:p>
        </p:txBody>
      </p:sp>
      <p:sp>
        <p:nvSpPr>
          <p:cNvPr id="10" name="右箭头 9"/>
          <p:cNvSpPr/>
          <p:nvPr userDrawn="1"/>
        </p:nvSpPr>
        <p:spPr>
          <a:xfrm>
            <a:off x="623392" y="452669"/>
            <a:ext cx="576064" cy="2880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t>2022/1/9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t>‹#›</a:t>
            </a:fld>
            <a:endParaRPr lang="zh-CN" altLang="en-US"/>
          </a:p>
        </p:txBody>
      </p:sp>
      <p:sp>
        <p:nvSpPr>
          <p:cNvPr id="14" name="文本框 37"/>
          <p:cNvSpPr txBox="1"/>
          <p:nvPr userDrawn="1"/>
        </p:nvSpPr>
        <p:spPr>
          <a:xfrm>
            <a:off x="1199457" y="319451"/>
            <a:ext cx="1215059" cy="417156"/>
          </a:xfrm>
          <a:prstGeom prst="rect">
            <a:avLst/>
          </a:prstGeom>
          <a:noFill/>
        </p:spPr>
        <p:txBody>
          <a:bodyPr wrap="none" lIns="128579" tIns="64289" rIns="128579" bIns="64289" rtlCol="0">
            <a:spAutoFit/>
          </a:bodyPr>
          <a:lstStyle/>
          <a:p>
            <a:pPr defTabSz="1284605"/>
            <a:r>
              <a:rPr lang="zh-CN" altLang="en-US"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自我评价</a:t>
            </a:r>
          </a:p>
        </p:txBody>
      </p:sp>
      <p:sp>
        <p:nvSpPr>
          <p:cNvPr id="15" name="文本框 38"/>
          <p:cNvSpPr txBox="1"/>
          <p:nvPr userDrawn="1"/>
        </p:nvSpPr>
        <p:spPr>
          <a:xfrm>
            <a:off x="1199457" y="577186"/>
            <a:ext cx="1349327" cy="345277"/>
          </a:xfrm>
          <a:prstGeom prst="rect">
            <a:avLst/>
          </a:prstGeom>
          <a:noFill/>
        </p:spPr>
        <p:txBody>
          <a:bodyPr wrap="none" lIns="128579" tIns="64289" rIns="128579" bIns="64289" rtlCol="0">
            <a:spAutoFit/>
          </a:bodyPr>
          <a:lstStyle/>
          <a:p>
            <a:pPr defTabSz="1284605"/>
            <a:r>
              <a:rPr lang="en-US" altLang="zh-CN" sz="1400" dirty="0">
                <a:solidFill>
                  <a:schemeClr val="tx1">
                    <a:lumMod val="50000"/>
                    <a:lumOff val="50000"/>
                  </a:schemeClr>
                </a:solidFill>
                <a:cs typeface="+mn-ea"/>
                <a:sym typeface="+mn-lt"/>
              </a:rPr>
              <a:t>Self-evaluation</a:t>
            </a:r>
            <a:endParaRPr lang="zh-CN" altLang="en-US" sz="1400" dirty="0">
              <a:solidFill>
                <a:schemeClr val="tx1">
                  <a:lumMod val="50000"/>
                  <a:lumOff val="50000"/>
                </a:schemeClr>
              </a:solidFill>
              <a:cs typeface="+mn-ea"/>
              <a:sym typeface="+mn-lt"/>
            </a:endParaRPr>
          </a:p>
        </p:txBody>
      </p:sp>
      <p:sp>
        <p:nvSpPr>
          <p:cNvPr id="10" name="右箭头 9"/>
          <p:cNvSpPr/>
          <p:nvPr userDrawn="1"/>
        </p:nvSpPr>
        <p:spPr>
          <a:xfrm>
            <a:off x="623392" y="452669"/>
            <a:ext cx="576064" cy="2880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t>2022/1/9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t>‹#›</a:t>
            </a:fld>
            <a:endParaRPr lang="zh-CN" altLang="en-US"/>
          </a:p>
        </p:txBody>
      </p:sp>
      <p:sp>
        <p:nvSpPr>
          <p:cNvPr id="14" name="文本框 37"/>
          <p:cNvSpPr txBox="1"/>
          <p:nvPr userDrawn="1"/>
        </p:nvSpPr>
        <p:spPr>
          <a:xfrm>
            <a:off x="1199457" y="319451"/>
            <a:ext cx="1215059" cy="417156"/>
          </a:xfrm>
          <a:prstGeom prst="rect">
            <a:avLst/>
          </a:prstGeom>
          <a:noFill/>
        </p:spPr>
        <p:txBody>
          <a:bodyPr wrap="none" lIns="128579" tIns="64289" rIns="128579" bIns="64289" rtlCol="0">
            <a:spAutoFit/>
          </a:bodyPr>
          <a:lstStyle/>
          <a:p>
            <a:pPr defTabSz="1284605"/>
            <a:r>
              <a:rPr lang="zh-CN" altLang="en-US"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工作体会</a:t>
            </a:r>
          </a:p>
        </p:txBody>
      </p:sp>
      <p:sp>
        <p:nvSpPr>
          <p:cNvPr id="15" name="文本框 38"/>
          <p:cNvSpPr txBox="1"/>
          <p:nvPr userDrawn="1"/>
        </p:nvSpPr>
        <p:spPr>
          <a:xfrm>
            <a:off x="1199456" y="577186"/>
            <a:ext cx="1494944" cy="345277"/>
          </a:xfrm>
          <a:prstGeom prst="rect">
            <a:avLst/>
          </a:prstGeom>
          <a:noFill/>
        </p:spPr>
        <p:txBody>
          <a:bodyPr wrap="none" lIns="128579" tIns="64289" rIns="128579" bIns="64289" rtlCol="0">
            <a:spAutoFit/>
          </a:bodyPr>
          <a:lstStyle/>
          <a:p>
            <a:pPr defTabSz="1284605"/>
            <a:r>
              <a:rPr lang="en-US" altLang="zh-CN" sz="1400" dirty="0">
                <a:solidFill>
                  <a:schemeClr val="tx1">
                    <a:lumMod val="50000"/>
                    <a:lumOff val="50000"/>
                  </a:schemeClr>
                </a:solidFill>
                <a:cs typeface="+mn-ea"/>
                <a:sym typeface="+mn-lt"/>
              </a:rPr>
              <a:t>Work experience</a:t>
            </a:r>
            <a:endParaRPr lang="zh-CN" altLang="en-US" sz="1400" dirty="0">
              <a:solidFill>
                <a:schemeClr val="tx1">
                  <a:lumMod val="50000"/>
                  <a:lumOff val="50000"/>
                </a:schemeClr>
              </a:solidFill>
              <a:cs typeface="+mn-ea"/>
              <a:sym typeface="+mn-lt"/>
            </a:endParaRPr>
          </a:p>
        </p:txBody>
      </p:sp>
      <p:sp>
        <p:nvSpPr>
          <p:cNvPr id="10" name="右箭头 9"/>
          <p:cNvSpPr/>
          <p:nvPr userDrawn="1"/>
        </p:nvSpPr>
        <p:spPr>
          <a:xfrm>
            <a:off x="623392" y="452669"/>
            <a:ext cx="576064" cy="2880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D414F0B-2B99-400A-8A3B-69B47E584C9E}" type="datetimeFigureOut">
              <a:rPr lang="zh-CN" altLang="en-US" smtClean="0"/>
              <a:t>2022/1/9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FF8CA9-5906-4839-82AA-3541BCB89E0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t>2022/1/9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t>‹#›</a:t>
            </a:fld>
            <a:endParaRPr lang="zh-CN" altLang="en-US"/>
          </a:p>
        </p:txBody>
      </p:sp>
      <p:sp>
        <p:nvSpPr>
          <p:cNvPr id="14" name="文本框 37"/>
          <p:cNvSpPr txBox="1"/>
          <p:nvPr userDrawn="1"/>
        </p:nvSpPr>
        <p:spPr>
          <a:xfrm>
            <a:off x="1199456" y="319451"/>
            <a:ext cx="1931602" cy="417156"/>
          </a:xfrm>
          <a:prstGeom prst="rect">
            <a:avLst/>
          </a:prstGeom>
          <a:noFill/>
        </p:spPr>
        <p:txBody>
          <a:bodyPr wrap="none" lIns="128579" tIns="64289" rIns="128579" bIns="64289" rtlCol="0">
            <a:spAutoFit/>
          </a:bodyPr>
          <a:lstStyle/>
          <a:p>
            <a:pPr defTabSz="1284605"/>
            <a:r>
              <a:rPr lang="zh-CN" altLang="en-US"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工作规划和展望</a:t>
            </a:r>
          </a:p>
        </p:txBody>
      </p:sp>
      <p:sp>
        <p:nvSpPr>
          <p:cNvPr id="15" name="文本框 38"/>
          <p:cNvSpPr txBox="1"/>
          <p:nvPr userDrawn="1"/>
        </p:nvSpPr>
        <p:spPr>
          <a:xfrm>
            <a:off x="1199457" y="577186"/>
            <a:ext cx="2122359" cy="345277"/>
          </a:xfrm>
          <a:prstGeom prst="rect">
            <a:avLst/>
          </a:prstGeom>
          <a:noFill/>
        </p:spPr>
        <p:txBody>
          <a:bodyPr wrap="none" lIns="128579" tIns="64289" rIns="128579" bIns="64289" rtlCol="0">
            <a:spAutoFit/>
          </a:bodyPr>
          <a:lstStyle/>
          <a:p>
            <a:pPr defTabSz="1284605"/>
            <a:r>
              <a:rPr lang="en-US" altLang="zh-CN" sz="1400" dirty="0">
                <a:solidFill>
                  <a:schemeClr val="tx1">
                    <a:lumMod val="50000"/>
                    <a:lumOff val="50000"/>
                  </a:schemeClr>
                </a:solidFill>
                <a:cs typeface="+mn-ea"/>
                <a:sym typeface="+mn-lt"/>
              </a:rPr>
              <a:t>Job planning and Outlook</a:t>
            </a:r>
            <a:endParaRPr lang="zh-CN" altLang="en-US" sz="1400" dirty="0">
              <a:solidFill>
                <a:schemeClr val="tx1">
                  <a:lumMod val="50000"/>
                  <a:lumOff val="50000"/>
                </a:schemeClr>
              </a:solidFill>
              <a:cs typeface="+mn-ea"/>
              <a:sym typeface="+mn-lt"/>
            </a:endParaRPr>
          </a:p>
        </p:txBody>
      </p:sp>
      <p:sp>
        <p:nvSpPr>
          <p:cNvPr id="10" name="右箭头 9"/>
          <p:cNvSpPr/>
          <p:nvPr userDrawn="1"/>
        </p:nvSpPr>
        <p:spPr>
          <a:xfrm>
            <a:off x="623392" y="452669"/>
            <a:ext cx="576064" cy="2880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Iconic list 3">
    <p:spTree>
      <p:nvGrpSpPr>
        <p:cNvPr id="1" name=""/>
        <p:cNvGrpSpPr/>
        <p:nvPr/>
      </p:nvGrpSpPr>
      <p:grpSpPr>
        <a:xfrm>
          <a:off x="0" y="0"/>
          <a:ext cx="0" cy="0"/>
          <a:chOff x="0" y="0"/>
          <a:chExt cx="0" cy="0"/>
        </a:xfrm>
      </p:grpSpPr>
      <p:sp>
        <p:nvSpPr>
          <p:cNvPr id="3" name="Rounded Rectangle 2"/>
          <p:cNvSpPr/>
          <p:nvPr userDrawn="1"/>
        </p:nvSpPr>
        <p:spPr>
          <a:xfrm>
            <a:off x="644176" y="1638675"/>
            <a:ext cx="3030357" cy="782955"/>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5"/>
          </a:p>
        </p:txBody>
      </p:sp>
      <p:sp>
        <p:nvSpPr>
          <p:cNvPr id="13" name="Text Placeholder 7"/>
          <p:cNvSpPr>
            <a:spLocks noGrp="1"/>
          </p:cNvSpPr>
          <p:nvPr>
            <p:ph type="body" sz="quarter" idx="39" hasCustomPrompt="1"/>
          </p:nvPr>
        </p:nvSpPr>
        <p:spPr>
          <a:xfrm>
            <a:off x="1101382" y="1684397"/>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32" name="Text Placeholder 7"/>
          <p:cNvSpPr>
            <a:spLocks noGrp="1"/>
          </p:cNvSpPr>
          <p:nvPr>
            <p:ph type="body" sz="quarter" idx="55" hasCustomPrompt="1"/>
          </p:nvPr>
        </p:nvSpPr>
        <p:spPr>
          <a:xfrm>
            <a:off x="1918408" y="1827910"/>
            <a:ext cx="1581147"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80%</a:t>
            </a:r>
          </a:p>
        </p:txBody>
      </p:sp>
      <p:sp>
        <p:nvSpPr>
          <p:cNvPr id="38" name="Text Placeholder 7"/>
          <p:cNvSpPr>
            <a:spLocks noGrp="1"/>
          </p:cNvSpPr>
          <p:nvPr>
            <p:ph type="body" sz="quarter" idx="19" hasCustomPrompt="1"/>
          </p:nvPr>
        </p:nvSpPr>
        <p:spPr>
          <a:xfrm>
            <a:off x="603251" y="2588939"/>
            <a:ext cx="3071283" cy="228451"/>
          </a:xfrm>
          <a:prstGeom prst="rect">
            <a:avLst/>
          </a:prstGeom>
        </p:spPr>
        <p:txBody>
          <a:bodyPr vert="horz" lIns="0" tIns="40504" rIns="0" bIns="40504" anchor="ctr"/>
          <a:lstStyle>
            <a:lvl1pPr marL="0" indent="0" algn="ctr">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9" name="Text Placeholder 2"/>
          <p:cNvSpPr>
            <a:spLocks noGrp="1"/>
          </p:cNvSpPr>
          <p:nvPr>
            <p:ph type="body" sz="quarter" idx="16" hasCustomPrompt="1"/>
          </p:nvPr>
        </p:nvSpPr>
        <p:spPr>
          <a:xfrm>
            <a:off x="603257" y="2979950"/>
            <a:ext cx="3071281" cy="779972"/>
          </a:xfrm>
          <a:prstGeom prst="rect">
            <a:avLst/>
          </a:prstGeom>
        </p:spPr>
        <p:txBody>
          <a:bodyPr vert="horz" lIns="0" tIns="0" rIns="0" bIns="0"/>
          <a:lstStyle>
            <a:lvl1pPr marL="0" indent="0" algn="ctr">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65" name="Rounded Rectangle 64"/>
          <p:cNvSpPr/>
          <p:nvPr userDrawn="1"/>
        </p:nvSpPr>
        <p:spPr>
          <a:xfrm>
            <a:off x="4548719" y="1638675"/>
            <a:ext cx="3071283" cy="782955"/>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5"/>
          </a:p>
        </p:txBody>
      </p:sp>
      <p:sp>
        <p:nvSpPr>
          <p:cNvPr id="66" name="Text Placeholder 7"/>
          <p:cNvSpPr>
            <a:spLocks noGrp="1"/>
          </p:cNvSpPr>
          <p:nvPr>
            <p:ph type="body" sz="quarter" idx="40" hasCustomPrompt="1"/>
          </p:nvPr>
        </p:nvSpPr>
        <p:spPr>
          <a:xfrm>
            <a:off x="5046847" y="1684397"/>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69" name="Text Placeholder 7"/>
          <p:cNvSpPr>
            <a:spLocks noGrp="1"/>
          </p:cNvSpPr>
          <p:nvPr>
            <p:ph type="body" sz="quarter" idx="56" hasCustomPrompt="1"/>
          </p:nvPr>
        </p:nvSpPr>
        <p:spPr>
          <a:xfrm>
            <a:off x="5818720" y="1827910"/>
            <a:ext cx="1581147"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80%</a:t>
            </a:r>
          </a:p>
        </p:txBody>
      </p:sp>
      <p:sp>
        <p:nvSpPr>
          <p:cNvPr id="71" name="Text Placeholder 7"/>
          <p:cNvSpPr>
            <a:spLocks noGrp="1"/>
          </p:cNvSpPr>
          <p:nvPr>
            <p:ph type="body" sz="quarter" idx="41" hasCustomPrompt="1"/>
          </p:nvPr>
        </p:nvSpPr>
        <p:spPr>
          <a:xfrm>
            <a:off x="4548719" y="2588939"/>
            <a:ext cx="3071283" cy="228451"/>
          </a:xfrm>
          <a:prstGeom prst="rect">
            <a:avLst/>
          </a:prstGeom>
        </p:spPr>
        <p:txBody>
          <a:bodyPr vert="horz" lIns="0" tIns="40504" rIns="0" bIns="40504" anchor="ctr"/>
          <a:lstStyle>
            <a:lvl1pPr marL="0" indent="0" algn="ctr">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92" name="Text Placeholder 2"/>
          <p:cNvSpPr>
            <a:spLocks noGrp="1"/>
          </p:cNvSpPr>
          <p:nvPr>
            <p:ph type="body" sz="quarter" idx="42" hasCustomPrompt="1"/>
          </p:nvPr>
        </p:nvSpPr>
        <p:spPr>
          <a:xfrm>
            <a:off x="4548722" y="2979950"/>
            <a:ext cx="3071281" cy="779972"/>
          </a:xfrm>
          <a:prstGeom prst="rect">
            <a:avLst/>
          </a:prstGeom>
        </p:spPr>
        <p:txBody>
          <a:bodyPr vert="horz" lIns="0" tIns="0" rIns="0" bIns="0"/>
          <a:lstStyle>
            <a:lvl1pPr marL="0" indent="0" algn="ctr">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110" name="Rounded Rectangle 109"/>
          <p:cNvSpPr/>
          <p:nvPr userDrawn="1"/>
        </p:nvSpPr>
        <p:spPr>
          <a:xfrm>
            <a:off x="8504769" y="1638675"/>
            <a:ext cx="3071283" cy="782955"/>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5"/>
          </a:p>
        </p:txBody>
      </p:sp>
      <p:sp>
        <p:nvSpPr>
          <p:cNvPr id="111" name="Text Placeholder 7"/>
          <p:cNvSpPr>
            <a:spLocks noGrp="1"/>
          </p:cNvSpPr>
          <p:nvPr>
            <p:ph type="body" sz="quarter" idx="43" hasCustomPrompt="1"/>
          </p:nvPr>
        </p:nvSpPr>
        <p:spPr>
          <a:xfrm>
            <a:off x="9002898" y="1684397"/>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112" name="Text Placeholder 7"/>
          <p:cNvSpPr>
            <a:spLocks noGrp="1"/>
          </p:cNvSpPr>
          <p:nvPr>
            <p:ph type="body" sz="quarter" idx="57" hasCustomPrompt="1"/>
          </p:nvPr>
        </p:nvSpPr>
        <p:spPr>
          <a:xfrm>
            <a:off x="9752193" y="1827910"/>
            <a:ext cx="1581147"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80%</a:t>
            </a:r>
          </a:p>
        </p:txBody>
      </p:sp>
      <p:sp>
        <p:nvSpPr>
          <p:cNvPr id="113" name="Text Placeholder 7"/>
          <p:cNvSpPr>
            <a:spLocks noGrp="1"/>
          </p:cNvSpPr>
          <p:nvPr>
            <p:ph type="body" sz="quarter" idx="44" hasCustomPrompt="1"/>
          </p:nvPr>
        </p:nvSpPr>
        <p:spPr>
          <a:xfrm>
            <a:off x="8504769" y="2588939"/>
            <a:ext cx="3071283" cy="228451"/>
          </a:xfrm>
          <a:prstGeom prst="rect">
            <a:avLst/>
          </a:prstGeom>
        </p:spPr>
        <p:txBody>
          <a:bodyPr vert="horz" lIns="0" tIns="40504" rIns="0" bIns="40504" anchor="ctr"/>
          <a:lstStyle>
            <a:lvl1pPr marL="0" indent="0" algn="ctr">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14" name="Text Placeholder 2"/>
          <p:cNvSpPr>
            <a:spLocks noGrp="1"/>
          </p:cNvSpPr>
          <p:nvPr>
            <p:ph type="body" sz="quarter" idx="45" hasCustomPrompt="1"/>
          </p:nvPr>
        </p:nvSpPr>
        <p:spPr>
          <a:xfrm>
            <a:off x="8504773" y="2979950"/>
            <a:ext cx="3071281" cy="779972"/>
          </a:xfrm>
          <a:prstGeom prst="rect">
            <a:avLst/>
          </a:prstGeom>
        </p:spPr>
        <p:txBody>
          <a:bodyPr vert="horz" lIns="0" tIns="0" rIns="0" bIns="0"/>
          <a:lstStyle>
            <a:lvl1pPr marL="0" indent="0" algn="ctr">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130" name="Rounded Rectangle 129"/>
          <p:cNvSpPr/>
          <p:nvPr userDrawn="1"/>
        </p:nvSpPr>
        <p:spPr>
          <a:xfrm>
            <a:off x="644181" y="4066912"/>
            <a:ext cx="3030356" cy="782955"/>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5"/>
          </a:p>
        </p:txBody>
      </p:sp>
      <p:sp>
        <p:nvSpPr>
          <p:cNvPr id="131" name="Text Placeholder 7"/>
          <p:cNvSpPr>
            <a:spLocks noGrp="1"/>
          </p:cNvSpPr>
          <p:nvPr>
            <p:ph type="body" sz="quarter" idx="46" hasCustomPrompt="1"/>
          </p:nvPr>
        </p:nvSpPr>
        <p:spPr>
          <a:xfrm>
            <a:off x="1101382" y="4112634"/>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136" name="Text Placeholder 7"/>
          <p:cNvSpPr>
            <a:spLocks noGrp="1"/>
          </p:cNvSpPr>
          <p:nvPr>
            <p:ph type="body" sz="quarter" idx="58" hasCustomPrompt="1"/>
          </p:nvPr>
        </p:nvSpPr>
        <p:spPr>
          <a:xfrm>
            <a:off x="1918408" y="4254871"/>
            <a:ext cx="1581147"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80%</a:t>
            </a:r>
          </a:p>
        </p:txBody>
      </p:sp>
      <p:sp>
        <p:nvSpPr>
          <p:cNvPr id="139" name="Text Placeholder 7"/>
          <p:cNvSpPr>
            <a:spLocks noGrp="1"/>
          </p:cNvSpPr>
          <p:nvPr>
            <p:ph type="body" sz="quarter" idx="47" hasCustomPrompt="1"/>
          </p:nvPr>
        </p:nvSpPr>
        <p:spPr>
          <a:xfrm>
            <a:off x="603251" y="5017175"/>
            <a:ext cx="3071283" cy="228451"/>
          </a:xfrm>
          <a:prstGeom prst="rect">
            <a:avLst/>
          </a:prstGeom>
        </p:spPr>
        <p:txBody>
          <a:bodyPr vert="horz" lIns="0" tIns="40504" rIns="0" bIns="40504" anchor="ctr"/>
          <a:lstStyle>
            <a:lvl1pPr marL="0" indent="0" algn="ctr">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40" name="Text Placeholder 2"/>
          <p:cNvSpPr>
            <a:spLocks noGrp="1"/>
          </p:cNvSpPr>
          <p:nvPr>
            <p:ph type="body" sz="quarter" idx="48" hasCustomPrompt="1"/>
          </p:nvPr>
        </p:nvSpPr>
        <p:spPr>
          <a:xfrm>
            <a:off x="603257" y="5428506"/>
            <a:ext cx="3071281" cy="779972"/>
          </a:xfrm>
          <a:prstGeom prst="rect">
            <a:avLst/>
          </a:prstGeom>
        </p:spPr>
        <p:txBody>
          <a:bodyPr vert="horz" lIns="0" tIns="0" rIns="0" bIns="0"/>
          <a:lstStyle>
            <a:lvl1pPr marL="0" indent="0" algn="ctr">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145" name="Rounded Rectangle 144"/>
          <p:cNvSpPr/>
          <p:nvPr userDrawn="1"/>
        </p:nvSpPr>
        <p:spPr>
          <a:xfrm>
            <a:off x="4548720" y="4066912"/>
            <a:ext cx="3071280" cy="782955"/>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5"/>
          </a:p>
        </p:txBody>
      </p:sp>
      <p:sp>
        <p:nvSpPr>
          <p:cNvPr id="146" name="Text Placeholder 7"/>
          <p:cNvSpPr>
            <a:spLocks noGrp="1"/>
          </p:cNvSpPr>
          <p:nvPr>
            <p:ph type="body" sz="quarter" idx="49" hasCustomPrompt="1"/>
          </p:nvPr>
        </p:nvSpPr>
        <p:spPr>
          <a:xfrm>
            <a:off x="5046847" y="4112634"/>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149" name="Text Placeholder 7"/>
          <p:cNvSpPr>
            <a:spLocks noGrp="1"/>
          </p:cNvSpPr>
          <p:nvPr>
            <p:ph type="body" sz="quarter" idx="59" hasCustomPrompt="1"/>
          </p:nvPr>
        </p:nvSpPr>
        <p:spPr>
          <a:xfrm>
            <a:off x="5818720" y="4254871"/>
            <a:ext cx="1581147"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80%</a:t>
            </a:r>
          </a:p>
        </p:txBody>
      </p:sp>
      <p:sp>
        <p:nvSpPr>
          <p:cNvPr id="151" name="Text Placeholder 7"/>
          <p:cNvSpPr>
            <a:spLocks noGrp="1"/>
          </p:cNvSpPr>
          <p:nvPr>
            <p:ph type="body" sz="quarter" idx="50" hasCustomPrompt="1"/>
          </p:nvPr>
        </p:nvSpPr>
        <p:spPr>
          <a:xfrm>
            <a:off x="4548719" y="5017175"/>
            <a:ext cx="3071283" cy="228451"/>
          </a:xfrm>
          <a:prstGeom prst="rect">
            <a:avLst/>
          </a:prstGeom>
        </p:spPr>
        <p:txBody>
          <a:bodyPr vert="horz" lIns="0" tIns="40504" rIns="0" bIns="40504" anchor="ctr"/>
          <a:lstStyle>
            <a:lvl1pPr marL="0" indent="0" algn="ctr">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52" name="Text Placeholder 2"/>
          <p:cNvSpPr>
            <a:spLocks noGrp="1"/>
          </p:cNvSpPr>
          <p:nvPr>
            <p:ph type="body" sz="quarter" idx="51" hasCustomPrompt="1"/>
          </p:nvPr>
        </p:nvSpPr>
        <p:spPr>
          <a:xfrm>
            <a:off x="4548722" y="5428506"/>
            <a:ext cx="3071281" cy="779972"/>
          </a:xfrm>
          <a:prstGeom prst="rect">
            <a:avLst/>
          </a:prstGeom>
        </p:spPr>
        <p:txBody>
          <a:bodyPr vert="horz" lIns="0" tIns="0" rIns="0" bIns="0"/>
          <a:lstStyle>
            <a:lvl1pPr marL="0" indent="0" algn="ctr">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155" name="Rounded Rectangle 154"/>
          <p:cNvSpPr/>
          <p:nvPr userDrawn="1"/>
        </p:nvSpPr>
        <p:spPr>
          <a:xfrm>
            <a:off x="8504771" y="4066912"/>
            <a:ext cx="3071280" cy="782955"/>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5"/>
          </a:p>
        </p:txBody>
      </p:sp>
      <p:sp>
        <p:nvSpPr>
          <p:cNvPr id="156" name="Text Placeholder 7"/>
          <p:cNvSpPr>
            <a:spLocks noGrp="1"/>
          </p:cNvSpPr>
          <p:nvPr>
            <p:ph type="body" sz="quarter" idx="52" hasCustomPrompt="1"/>
          </p:nvPr>
        </p:nvSpPr>
        <p:spPr>
          <a:xfrm>
            <a:off x="9002898" y="4112634"/>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157" name="Text Placeholder 7"/>
          <p:cNvSpPr>
            <a:spLocks noGrp="1"/>
          </p:cNvSpPr>
          <p:nvPr>
            <p:ph type="body" sz="quarter" idx="60" hasCustomPrompt="1"/>
          </p:nvPr>
        </p:nvSpPr>
        <p:spPr>
          <a:xfrm>
            <a:off x="9752193" y="4254871"/>
            <a:ext cx="1581147"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80%</a:t>
            </a:r>
          </a:p>
        </p:txBody>
      </p:sp>
      <p:sp>
        <p:nvSpPr>
          <p:cNvPr id="158" name="Text Placeholder 7"/>
          <p:cNvSpPr>
            <a:spLocks noGrp="1"/>
          </p:cNvSpPr>
          <p:nvPr>
            <p:ph type="body" sz="quarter" idx="53" hasCustomPrompt="1"/>
          </p:nvPr>
        </p:nvSpPr>
        <p:spPr>
          <a:xfrm>
            <a:off x="8504769" y="5017175"/>
            <a:ext cx="3071283" cy="228451"/>
          </a:xfrm>
          <a:prstGeom prst="rect">
            <a:avLst/>
          </a:prstGeom>
        </p:spPr>
        <p:txBody>
          <a:bodyPr vert="horz" lIns="0" tIns="40504" rIns="0" bIns="40504" anchor="ctr"/>
          <a:lstStyle>
            <a:lvl1pPr marL="0" indent="0" algn="ctr">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59" name="Text Placeholder 2"/>
          <p:cNvSpPr>
            <a:spLocks noGrp="1"/>
          </p:cNvSpPr>
          <p:nvPr>
            <p:ph type="body" sz="quarter" idx="54" hasCustomPrompt="1"/>
          </p:nvPr>
        </p:nvSpPr>
        <p:spPr>
          <a:xfrm>
            <a:off x="8504773" y="5428506"/>
            <a:ext cx="3071281" cy="779972"/>
          </a:xfrm>
          <a:prstGeom prst="rect">
            <a:avLst/>
          </a:prstGeom>
        </p:spPr>
        <p:txBody>
          <a:bodyPr vert="horz" lIns="0" tIns="0" rIns="0" bIns="0"/>
          <a:lstStyle>
            <a:lvl1pPr marL="0" indent="0" algn="ctr">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400" fill="hold"/>
                                        <p:tgtEl>
                                          <p:spTgt spid="3"/>
                                        </p:tgtEl>
                                        <p:attrNameLst>
                                          <p:attrName>ppt_w</p:attrName>
                                        </p:attrNameLst>
                                      </p:cBhvr>
                                      <p:tavLst>
                                        <p:tav tm="0">
                                          <p:val>
                                            <p:fltVal val="0"/>
                                          </p:val>
                                        </p:tav>
                                        <p:tav tm="100000">
                                          <p:val>
                                            <p:strVal val="#ppt_w"/>
                                          </p:val>
                                        </p:tav>
                                      </p:tavLst>
                                    </p:anim>
                                    <p:anim calcmode="lin" valueType="num">
                                      <p:cBhvr>
                                        <p:cTn id="8" dur="400" fill="hold"/>
                                        <p:tgtEl>
                                          <p:spTgt spid="3"/>
                                        </p:tgtEl>
                                        <p:attrNameLst>
                                          <p:attrName>ppt_h</p:attrName>
                                        </p:attrNameLst>
                                      </p:cBhvr>
                                      <p:tavLst>
                                        <p:tav tm="0">
                                          <p:val>
                                            <p:fltVal val="0"/>
                                          </p:val>
                                        </p:tav>
                                        <p:tav tm="100000">
                                          <p:val>
                                            <p:strVal val="#ppt_h"/>
                                          </p:val>
                                        </p:tav>
                                      </p:tavLst>
                                    </p:anim>
                                    <p:animEffect transition="in" filter="fade">
                                      <p:cBhvr>
                                        <p:cTn id="9" dur="400"/>
                                        <p:tgtEl>
                                          <p:spTgt spid="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 calcmode="lin" valueType="num">
                                      <p:cBhvr>
                                        <p:cTn id="13"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4"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5" dur="300"/>
                                        <p:tgtEl>
                                          <p:spTgt spid="13">
                                            <p:txEl>
                                              <p:pRg st="0" end="0"/>
                                            </p:txEl>
                                          </p:spTgt>
                                        </p:tgtEl>
                                      </p:cBhvr>
                                    </p:animEffect>
                                  </p:childTnLst>
                                </p:cTn>
                              </p:par>
                              <p:par>
                                <p:cTn id="16" presetID="42" presetClass="entr" presetSubtype="0" fill="hold" grpId="0" nodeType="withEffect">
                                  <p:stCondLst>
                                    <p:cond delay="200"/>
                                  </p:stCondLst>
                                  <p:childTnLst>
                                    <p:set>
                                      <p:cBhvr>
                                        <p:cTn id="17" dur="1" fill="hold">
                                          <p:stCondLst>
                                            <p:cond delay="0"/>
                                          </p:stCondLst>
                                        </p:cTn>
                                        <p:tgtEl>
                                          <p:spTgt spid="32">
                                            <p:txEl>
                                              <p:pRg st="0" end="0"/>
                                            </p:txEl>
                                          </p:spTgt>
                                        </p:tgtEl>
                                        <p:attrNameLst>
                                          <p:attrName>style.visibility</p:attrName>
                                        </p:attrNameLst>
                                      </p:cBhvr>
                                      <p:to>
                                        <p:strVal val="visible"/>
                                      </p:to>
                                    </p:set>
                                    <p:animEffect transition="in" filter="fade">
                                      <p:cBhvr>
                                        <p:cTn id="18" dur="400"/>
                                        <p:tgtEl>
                                          <p:spTgt spid="32">
                                            <p:txEl>
                                              <p:pRg st="0" end="0"/>
                                            </p:txEl>
                                          </p:spTgt>
                                        </p:tgtEl>
                                      </p:cBhvr>
                                    </p:animEffect>
                                    <p:anim calcmode="lin" valueType="num">
                                      <p:cBhvr>
                                        <p:cTn id="19" dur="4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20" dur="400" fill="hold"/>
                                        <p:tgtEl>
                                          <p:spTgt spid="32">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200"/>
                                  </p:stCondLst>
                                  <p:childTnLst>
                                    <p:set>
                                      <p:cBhvr>
                                        <p:cTn id="22" dur="1" fill="hold">
                                          <p:stCondLst>
                                            <p:cond delay="0"/>
                                          </p:stCondLst>
                                        </p:cTn>
                                        <p:tgtEl>
                                          <p:spTgt spid="38">
                                            <p:txEl>
                                              <p:pRg st="0" end="0"/>
                                            </p:txEl>
                                          </p:spTgt>
                                        </p:tgtEl>
                                        <p:attrNameLst>
                                          <p:attrName>style.visibility</p:attrName>
                                        </p:attrNameLst>
                                      </p:cBhvr>
                                      <p:to>
                                        <p:strVal val="visible"/>
                                      </p:to>
                                    </p:set>
                                    <p:animEffect transition="in" filter="fade">
                                      <p:cBhvr>
                                        <p:cTn id="23" dur="500"/>
                                        <p:tgtEl>
                                          <p:spTgt spid="38">
                                            <p:txEl>
                                              <p:pRg st="0" end="0"/>
                                            </p:txEl>
                                          </p:spTgt>
                                        </p:tgtEl>
                                      </p:cBhvr>
                                    </p:animEffect>
                                    <p:anim calcmode="lin" valueType="num">
                                      <p:cBhvr>
                                        <p:cTn id="24"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25" dur="500" fill="hold"/>
                                        <p:tgtEl>
                                          <p:spTgt spid="38">
                                            <p:txEl>
                                              <p:pRg st="0" end="0"/>
                                            </p:txEl>
                                          </p:spTgt>
                                        </p:tgtEl>
                                        <p:attrNameLst>
                                          <p:attrName>ppt_y</p:attrName>
                                        </p:attrNameLst>
                                      </p:cBhvr>
                                      <p:tavLst>
                                        <p:tav tm="0">
                                          <p:val>
                                            <p:strVal val="#ppt_y+.1"/>
                                          </p:val>
                                        </p:tav>
                                        <p:tav tm="100000">
                                          <p:val>
                                            <p:strVal val="#ppt_y"/>
                                          </p:val>
                                        </p:tav>
                                      </p:tavLst>
                                    </p:anim>
                                  </p:childTnLst>
                                </p:cTn>
                              </p:par>
                              <p:par>
                                <p:cTn id="26" presetID="10" presetClass="entr" presetSubtype="0" fill="hold" grpId="0" nodeType="withEffect">
                                  <p:stCondLst>
                                    <p:cond delay="800"/>
                                  </p:stCondLst>
                                  <p:childTnLst>
                                    <p:set>
                                      <p:cBhvr>
                                        <p:cTn id="27" dur="1" fill="hold">
                                          <p:stCondLst>
                                            <p:cond delay="0"/>
                                          </p:stCondLst>
                                        </p:cTn>
                                        <p:tgtEl>
                                          <p:spTgt spid="39">
                                            <p:txEl>
                                              <p:pRg st="0" end="0"/>
                                            </p:txEl>
                                          </p:spTgt>
                                        </p:tgtEl>
                                        <p:attrNameLst>
                                          <p:attrName>style.visibility</p:attrName>
                                        </p:attrNameLst>
                                      </p:cBhvr>
                                      <p:to>
                                        <p:strVal val="visible"/>
                                      </p:to>
                                    </p:set>
                                    <p:animEffect transition="in" filter="fade">
                                      <p:cBhvr>
                                        <p:cTn id="28" dur="500"/>
                                        <p:tgtEl>
                                          <p:spTgt spid="39">
                                            <p:txEl>
                                              <p:pRg st="0" end="0"/>
                                            </p:txEl>
                                          </p:spTgt>
                                        </p:tgtEl>
                                      </p:cBhvr>
                                    </p:animEffect>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65"/>
                                        </p:tgtEl>
                                        <p:attrNameLst>
                                          <p:attrName>style.visibility</p:attrName>
                                        </p:attrNameLst>
                                      </p:cBhvr>
                                      <p:to>
                                        <p:strVal val="visible"/>
                                      </p:to>
                                    </p:set>
                                    <p:anim calcmode="lin" valueType="num">
                                      <p:cBhvr>
                                        <p:cTn id="32" dur="400" fill="hold"/>
                                        <p:tgtEl>
                                          <p:spTgt spid="65"/>
                                        </p:tgtEl>
                                        <p:attrNameLst>
                                          <p:attrName>ppt_w</p:attrName>
                                        </p:attrNameLst>
                                      </p:cBhvr>
                                      <p:tavLst>
                                        <p:tav tm="0">
                                          <p:val>
                                            <p:fltVal val="0"/>
                                          </p:val>
                                        </p:tav>
                                        <p:tav tm="100000">
                                          <p:val>
                                            <p:strVal val="#ppt_w"/>
                                          </p:val>
                                        </p:tav>
                                      </p:tavLst>
                                    </p:anim>
                                    <p:anim calcmode="lin" valueType="num">
                                      <p:cBhvr>
                                        <p:cTn id="33" dur="400" fill="hold"/>
                                        <p:tgtEl>
                                          <p:spTgt spid="65"/>
                                        </p:tgtEl>
                                        <p:attrNameLst>
                                          <p:attrName>ppt_h</p:attrName>
                                        </p:attrNameLst>
                                      </p:cBhvr>
                                      <p:tavLst>
                                        <p:tav tm="0">
                                          <p:val>
                                            <p:fltVal val="0"/>
                                          </p:val>
                                        </p:tav>
                                        <p:tav tm="100000">
                                          <p:val>
                                            <p:strVal val="#ppt_h"/>
                                          </p:val>
                                        </p:tav>
                                      </p:tavLst>
                                    </p:anim>
                                    <p:animEffect transition="in" filter="fade">
                                      <p:cBhvr>
                                        <p:cTn id="34" dur="400"/>
                                        <p:tgtEl>
                                          <p:spTgt spid="65"/>
                                        </p:tgtEl>
                                      </p:cBhvr>
                                    </p:animEffect>
                                  </p:childTnLst>
                                </p:cTn>
                              </p:par>
                            </p:childTnLst>
                          </p:cTn>
                        </p:par>
                        <p:par>
                          <p:cTn id="35" fill="hold">
                            <p:stCondLst>
                              <p:cond delay="1500"/>
                            </p:stCondLst>
                            <p:childTnLst>
                              <p:par>
                                <p:cTn id="36" presetID="53" presetClass="entr" presetSubtype="16" fill="hold" grpId="0" nodeType="afterEffect">
                                  <p:stCondLst>
                                    <p:cond delay="0"/>
                                  </p:stCondLst>
                                  <p:childTnLst>
                                    <p:set>
                                      <p:cBhvr>
                                        <p:cTn id="37" dur="1" fill="hold">
                                          <p:stCondLst>
                                            <p:cond delay="0"/>
                                          </p:stCondLst>
                                        </p:cTn>
                                        <p:tgtEl>
                                          <p:spTgt spid="66">
                                            <p:txEl>
                                              <p:pRg st="0" end="0"/>
                                            </p:txEl>
                                          </p:spTgt>
                                        </p:tgtEl>
                                        <p:attrNameLst>
                                          <p:attrName>style.visibility</p:attrName>
                                        </p:attrNameLst>
                                      </p:cBhvr>
                                      <p:to>
                                        <p:strVal val="visible"/>
                                      </p:to>
                                    </p:set>
                                    <p:anim calcmode="lin" valueType="num">
                                      <p:cBhvr>
                                        <p:cTn id="38" dur="3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39" dur="3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40" dur="300"/>
                                        <p:tgtEl>
                                          <p:spTgt spid="66">
                                            <p:txEl>
                                              <p:pRg st="0" end="0"/>
                                            </p:txEl>
                                          </p:spTgt>
                                        </p:tgtEl>
                                      </p:cBhvr>
                                    </p:animEffect>
                                  </p:childTnLst>
                                </p:cTn>
                              </p:par>
                              <p:par>
                                <p:cTn id="41" presetID="42" presetClass="entr" presetSubtype="0" fill="hold" grpId="0" nodeType="withEffect">
                                  <p:stCondLst>
                                    <p:cond delay="200"/>
                                  </p:stCondLst>
                                  <p:childTnLst>
                                    <p:set>
                                      <p:cBhvr>
                                        <p:cTn id="42" dur="1" fill="hold">
                                          <p:stCondLst>
                                            <p:cond delay="0"/>
                                          </p:stCondLst>
                                        </p:cTn>
                                        <p:tgtEl>
                                          <p:spTgt spid="69">
                                            <p:txEl>
                                              <p:pRg st="0" end="0"/>
                                            </p:txEl>
                                          </p:spTgt>
                                        </p:tgtEl>
                                        <p:attrNameLst>
                                          <p:attrName>style.visibility</p:attrName>
                                        </p:attrNameLst>
                                      </p:cBhvr>
                                      <p:to>
                                        <p:strVal val="visible"/>
                                      </p:to>
                                    </p:set>
                                    <p:animEffect transition="in" filter="fade">
                                      <p:cBhvr>
                                        <p:cTn id="43" dur="400"/>
                                        <p:tgtEl>
                                          <p:spTgt spid="69">
                                            <p:txEl>
                                              <p:pRg st="0" end="0"/>
                                            </p:txEl>
                                          </p:spTgt>
                                        </p:tgtEl>
                                      </p:cBhvr>
                                    </p:animEffect>
                                    <p:anim calcmode="lin" valueType="num">
                                      <p:cBhvr>
                                        <p:cTn id="44" dur="4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45" dur="400" fill="hold"/>
                                        <p:tgtEl>
                                          <p:spTgt spid="69">
                                            <p:txEl>
                                              <p:pRg st="0" end="0"/>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200"/>
                                  </p:stCondLst>
                                  <p:childTnLst>
                                    <p:set>
                                      <p:cBhvr>
                                        <p:cTn id="47" dur="1" fill="hold">
                                          <p:stCondLst>
                                            <p:cond delay="0"/>
                                          </p:stCondLst>
                                        </p:cTn>
                                        <p:tgtEl>
                                          <p:spTgt spid="71">
                                            <p:txEl>
                                              <p:pRg st="0" end="0"/>
                                            </p:txEl>
                                          </p:spTgt>
                                        </p:tgtEl>
                                        <p:attrNameLst>
                                          <p:attrName>style.visibility</p:attrName>
                                        </p:attrNameLst>
                                      </p:cBhvr>
                                      <p:to>
                                        <p:strVal val="visible"/>
                                      </p:to>
                                    </p:set>
                                    <p:animEffect transition="in" filter="fade">
                                      <p:cBhvr>
                                        <p:cTn id="48" dur="500"/>
                                        <p:tgtEl>
                                          <p:spTgt spid="71">
                                            <p:txEl>
                                              <p:pRg st="0" end="0"/>
                                            </p:txEl>
                                          </p:spTgt>
                                        </p:tgtEl>
                                      </p:cBhvr>
                                    </p:animEffect>
                                    <p:anim calcmode="lin" valueType="num">
                                      <p:cBhvr>
                                        <p:cTn id="49"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71">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92">
                                            <p:txEl>
                                              <p:pRg st="0" end="0"/>
                                            </p:txEl>
                                          </p:spTgt>
                                        </p:tgtEl>
                                        <p:attrNameLst>
                                          <p:attrName>style.visibility</p:attrName>
                                        </p:attrNameLst>
                                      </p:cBhvr>
                                      <p:to>
                                        <p:strVal val="visible"/>
                                      </p:to>
                                    </p:set>
                                    <p:animEffect transition="in" filter="fade">
                                      <p:cBhvr>
                                        <p:cTn id="53" dur="500"/>
                                        <p:tgtEl>
                                          <p:spTgt spid="92">
                                            <p:txEl>
                                              <p:pRg st="0" end="0"/>
                                            </p:txEl>
                                          </p:spTgt>
                                        </p:tgtEl>
                                      </p:cBhvr>
                                    </p:animEffect>
                                  </p:childTnLst>
                                </p:cTn>
                              </p:par>
                            </p:childTnLst>
                          </p:cTn>
                        </p:par>
                        <p:par>
                          <p:cTn id="54" fill="hold">
                            <p:stCondLst>
                              <p:cond delay="2000"/>
                            </p:stCondLst>
                            <p:childTnLst>
                              <p:par>
                                <p:cTn id="55" presetID="53" presetClass="entr" presetSubtype="16" fill="hold" grpId="0" nodeType="afterEffect">
                                  <p:stCondLst>
                                    <p:cond delay="0"/>
                                  </p:stCondLst>
                                  <p:childTnLst>
                                    <p:set>
                                      <p:cBhvr>
                                        <p:cTn id="56" dur="1" fill="hold">
                                          <p:stCondLst>
                                            <p:cond delay="0"/>
                                          </p:stCondLst>
                                        </p:cTn>
                                        <p:tgtEl>
                                          <p:spTgt spid="110"/>
                                        </p:tgtEl>
                                        <p:attrNameLst>
                                          <p:attrName>style.visibility</p:attrName>
                                        </p:attrNameLst>
                                      </p:cBhvr>
                                      <p:to>
                                        <p:strVal val="visible"/>
                                      </p:to>
                                    </p:set>
                                    <p:anim calcmode="lin" valueType="num">
                                      <p:cBhvr>
                                        <p:cTn id="57" dur="400" fill="hold"/>
                                        <p:tgtEl>
                                          <p:spTgt spid="110"/>
                                        </p:tgtEl>
                                        <p:attrNameLst>
                                          <p:attrName>ppt_w</p:attrName>
                                        </p:attrNameLst>
                                      </p:cBhvr>
                                      <p:tavLst>
                                        <p:tav tm="0">
                                          <p:val>
                                            <p:fltVal val="0"/>
                                          </p:val>
                                        </p:tav>
                                        <p:tav tm="100000">
                                          <p:val>
                                            <p:strVal val="#ppt_w"/>
                                          </p:val>
                                        </p:tav>
                                      </p:tavLst>
                                    </p:anim>
                                    <p:anim calcmode="lin" valueType="num">
                                      <p:cBhvr>
                                        <p:cTn id="58" dur="400" fill="hold"/>
                                        <p:tgtEl>
                                          <p:spTgt spid="110"/>
                                        </p:tgtEl>
                                        <p:attrNameLst>
                                          <p:attrName>ppt_h</p:attrName>
                                        </p:attrNameLst>
                                      </p:cBhvr>
                                      <p:tavLst>
                                        <p:tav tm="0">
                                          <p:val>
                                            <p:fltVal val="0"/>
                                          </p:val>
                                        </p:tav>
                                        <p:tav tm="100000">
                                          <p:val>
                                            <p:strVal val="#ppt_h"/>
                                          </p:val>
                                        </p:tav>
                                      </p:tavLst>
                                    </p:anim>
                                    <p:animEffect transition="in" filter="fade">
                                      <p:cBhvr>
                                        <p:cTn id="59" dur="400"/>
                                        <p:tgtEl>
                                          <p:spTgt spid="110"/>
                                        </p:tgtEl>
                                      </p:cBhvr>
                                    </p:animEffect>
                                  </p:childTnLst>
                                </p:cTn>
                              </p:par>
                            </p:childTnLst>
                          </p:cTn>
                        </p:par>
                        <p:par>
                          <p:cTn id="60" fill="hold">
                            <p:stCondLst>
                              <p:cond delay="2500"/>
                            </p:stCondLst>
                            <p:childTnLst>
                              <p:par>
                                <p:cTn id="61" presetID="53" presetClass="entr" presetSubtype="16" fill="hold" grpId="0" nodeType="afterEffect">
                                  <p:stCondLst>
                                    <p:cond delay="0"/>
                                  </p:stCondLst>
                                  <p:childTnLst>
                                    <p:set>
                                      <p:cBhvr>
                                        <p:cTn id="62" dur="1" fill="hold">
                                          <p:stCondLst>
                                            <p:cond delay="0"/>
                                          </p:stCondLst>
                                        </p:cTn>
                                        <p:tgtEl>
                                          <p:spTgt spid="111">
                                            <p:txEl>
                                              <p:pRg st="0" end="0"/>
                                            </p:txEl>
                                          </p:spTgt>
                                        </p:tgtEl>
                                        <p:attrNameLst>
                                          <p:attrName>style.visibility</p:attrName>
                                        </p:attrNameLst>
                                      </p:cBhvr>
                                      <p:to>
                                        <p:strVal val="visible"/>
                                      </p:to>
                                    </p:set>
                                    <p:anim calcmode="lin" valueType="num">
                                      <p:cBhvr>
                                        <p:cTn id="63" dur="300" fill="hold"/>
                                        <p:tgtEl>
                                          <p:spTgt spid="111">
                                            <p:txEl>
                                              <p:pRg st="0" end="0"/>
                                            </p:txEl>
                                          </p:spTgt>
                                        </p:tgtEl>
                                        <p:attrNameLst>
                                          <p:attrName>ppt_w</p:attrName>
                                        </p:attrNameLst>
                                      </p:cBhvr>
                                      <p:tavLst>
                                        <p:tav tm="0">
                                          <p:val>
                                            <p:fltVal val="0"/>
                                          </p:val>
                                        </p:tav>
                                        <p:tav tm="100000">
                                          <p:val>
                                            <p:strVal val="#ppt_w"/>
                                          </p:val>
                                        </p:tav>
                                      </p:tavLst>
                                    </p:anim>
                                    <p:anim calcmode="lin" valueType="num">
                                      <p:cBhvr>
                                        <p:cTn id="64" dur="300" fill="hold"/>
                                        <p:tgtEl>
                                          <p:spTgt spid="111">
                                            <p:txEl>
                                              <p:pRg st="0" end="0"/>
                                            </p:txEl>
                                          </p:spTgt>
                                        </p:tgtEl>
                                        <p:attrNameLst>
                                          <p:attrName>ppt_h</p:attrName>
                                        </p:attrNameLst>
                                      </p:cBhvr>
                                      <p:tavLst>
                                        <p:tav tm="0">
                                          <p:val>
                                            <p:fltVal val="0"/>
                                          </p:val>
                                        </p:tav>
                                        <p:tav tm="100000">
                                          <p:val>
                                            <p:strVal val="#ppt_h"/>
                                          </p:val>
                                        </p:tav>
                                      </p:tavLst>
                                    </p:anim>
                                    <p:animEffect transition="in" filter="fade">
                                      <p:cBhvr>
                                        <p:cTn id="65" dur="300"/>
                                        <p:tgtEl>
                                          <p:spTgt spid="111">
                                            <p:txEl>
                                              <p:pRg st="0" end="0"/>
                                            </p:txEl>
                                          </p:spTgt>
                                        </p:tgtEl>
                                      </p:cBhvr>
                                    </p:animEffect>
                                  </p:childTnLst>
                                </p:cTn>
                              </p:par>
                              <p:par>
                                <p:cTn id="66" presetID="42" presetClass="entr" presetSubtype="0" fill="hold" grpId="0" nodeType="withEffect">
                                  <p:stCondLst>
                                    <p:cond delay="200"/>
                                  </p:stCondLst>
                                  <p:childTnLst>
                                    <p:set>
                                      <p:cBhvr>
                                        <p:cTn id="67" dur="1" fill="hold">
                                          <p:stCondLst>
                                            <p:cond delay="0"/>
                                          </p:stCondLst>
                                        </p:cTn>
                                        <p:tgtEl>
                                          <p:spTgt spid="112">
                                            <p:txEl>
                                              <p:pRg st="0" end="0"/>
                                            </p:txEl>
                                          </p:spTgt>
                                        </p:tgtEl>
                                        <p:attrNameLst>
                                          <p:attrName>style.visibility</p:attrName>
                                        </p:attrNameLst>
                                      </p:cBhvr>
                                      <p:to>
                                        <p:strVal val="visible"/>
                                      </p:to>
                                    </p:set>
                                    <p:animEffect transition="in" filter="fade">
                                      <p:cBhvr>
                                        <p:cTn id="68" dur="400"/>
                                        <p:tgtEl>
                                          <p:spTgt spid="112">
                                            <p:txEl>
                                              <p:pRg st="0" end="0"/>
                                            </p:txEl>
                                          </p:spTgt>
                                        </p:tgtEl>
                                      </p:cBhvr>
                                    </p:animEffect>
                                    <p:anim calcmode="lin" valueType="num">
                                      <p:cBhvr>
                                        <p:cTn id="69" dur="400" fill="hold"/>
                                        <p:tgtEl>
                                          <p:spTgt spid="112">
                                            <p:txEl>
                                              <p:pRg st="0" end="0"/>
                                            </p:txEl>
                                          </p:spTgt>
                                        </p:tgtEl>
                                        <p:attrNameLst>
                                          <p:attrName>ppt_x</p:attrName>
                                        </p:attrNameLst>
                                      </p:cBhvr>
                                      <p:tavLst>
                                        <p:tav tm="0">
                                          <p:val>
                                            <p:strVal val="#ppt_x"/>
                                          </p:val>
                                        </p:tav>
                                        <p:tav tm="100000">
                                          <p:val>
                                            <p:strVal val="#ppt_x"/>
                                          </p:val>
                                        </p:tav>
                                      </p:tavLst>
                                    </p:anim>
                                    <p:anim calcmode="lin" valueType="num">
                                      <p:cBhvr>
                                        <p:cTn id="70" dur="400" fill="hold"/>
                                        <p:tgtEl>
                                          <p:spTgt spid="112">
                                            <p:txEl>
                                              <p:pRg st="0" end="0"/>
                                            </p:txEl>
                                          </p:spTgt>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200"/>
                                  </p:stCondLst>
                                  <p:childTnLst>
                                    <p:set>
                                      <p:cBhvr>
                                        <p:cTn id="72" dur="1" fill="hold">
                                          <p:stCondLst>
                                            <p:cond delay="0"/>
                                          </p:stCondLst>
                                        </p:cTn>
                                        <p:tgtEl>
                                          <p:spTgt spid="113">
                                            <p:txEl>
                                              <p:pRg st="0" end="0"/>
                                            </p:txEl>
                                          </p:spTgt>
                                        </p:tgtEl>
                                        <p:attrNameLst>
                                          <p:attrName>style.visibility</p:attrName>
                                        </p:attrNameLst>
                                      </p:cBhvr>
                                      <p:to>
                                        <p:strVal val="visible"/>
                                      </p:to>
                                    </p:set>
                                    <p:animEffect transition="in" filter="fade">
                                      <p:cBhvr>
                                        <p:cTn id="73" dur="500"/>
                                        <p:tgtEl>
                                          <p:spTgt spid="113">
                                            <p:txEl>
                                              <p:pRg st="0" end="0"/>
                                            </p:txEl>
                                          </p:spTgt>
                                        </p:tgtEl>
                                      </p:cBhvr>
                                    </p:animEffect>
                                    <p:anim calcmode="lin" valueType="num">
                                      <p:cBhvr>
                                        <p:cTn id="74" dur="500" fill="hold"/>
                                        <p:tgtEl>
                                          <p:spTgt spid="113">
                                            <p:txEl>
                                              <p:pRg st="0" end="0"/>
                                            </p:txEl>
                                          </p:spTgt>
                                        </p:tgtEl>
                                        <p:attrNameLst>
                                          <p:attrName>ppt_x</p:attrName>
                                        </p:attrNameLst>
                                      </p:cBhvr>
                                      <p:tavLst>
                                        <p:tav tm="0">
                                          <p:val>
                                            <p:strVal val="#ppt_x"/>
                                          </p:val>
                                        </p:tav>
                                        <p:tav tm="100000">
                                          <p:val>
                                            <p:strVal val="#ppt_x"/>
                                          </p:val>
                                        </p:tav>
                                      </p:tavLst>
                                    </p:anim>
                                    <p:anim calcmode="lin" valueType="num">
                                      <p:cBhvr>
                                        <p:cTn id="75" dur="500" fill="hold"/>
                                        <p:tgtEl>
                                          <p:spTgt spid="113">
                                            <p:txEl>
                                              <p:pRg st="0" end="0"/>
                                            </p:txEl>
                                          </p:spTgt>
                                        </p:tgtEl>
                                        <p:attrNameLst>
                                          <p:attrName>ppt_y</p:attrName>
                                        </p:attrNameLst>
                                      </p:cBhvr>
                                      <p:tavLst>
                                        <p:tav tm="0">
                                          <p:val>
                                            <p:strVal val="#ppt_y+.1"/>
                                          </p:val>
                                        </p:tav>
                                        <p:tav tm="100000">
                                          <p:val>
                                            <p:strVal val="#ppt_y"/>
                                          </p:val>
                                        </p:tav>
                                      </p:tavLst>
                                    </p:anim>
                                  </p:childTnLst>
                                </p:cTn>
                              </p:par>
                              <p:par>
                                <p:cTn id="76" presetID="10" presetClass="entr" presetSubtype="0" fill="hold" grpId="0" nodeType="withEffect">
                                  <p:stCondLst>
                                    <p:cond delay="800"/>
                                  </p:stCondLst>
                                  <p:childTnLst>
                                    <p:set>
                                      <p:cBhvr>
                                        <p:cTn id="77" dur="1" fill="hold">
                                          <p:stCondLst>
                                            <p:cond delay="0"/>
                                          </p:stCondLst>
                                        </p:cTn>
                                        <p:tgtEl>
                                          <p:spTgt spid="114">
                                            <p:txEl>
                                              <p:pRg st="0" end="0"/>
                                            </p:txEl>
                                          </p:spTgt>
                                        </p:tgtEl>
                                        <p:attrNameLst>
                                          <p:attrName>style.visibility</p:attrName>
                                        </p:attrNameLst>
                                      </p:cBhvr>
                                      <p:to>
                                        <p:strVal val="visible"/>
                                      </p:to>
                                    </p:set>
                                    <p:animEffect transition="in" filter="fade">
                                      <p:cBhvr>
                                        <p:cTn id="78" dur="500"/>
                                        <p:tgtEl>
                                          <p:spTgt spid="114">
                                            <p:txEl>
                                              <p:pRg st="0" end="0"/>
                                            </p:txEl>
                                          </p:spTgt>
                                        </p:tgtEl>
                                      </p:cBhvr>
                                    </p:animEffect>
                                  </p:childTnLst>
                                </p:cTn>
                              </p:par>
                            </p:childTnLst>
                          </p:cTn>
                        </p:par>
                        <p:par>
                          <p:cTn id="79" fill="hold">
                            <p:stCondLst>
                              <p:cond delay="3000"/>
                            </p:stCondLst>
                            <p:childTnLst>
                              <p:par>
                                <p:cTn id="80" presetID="53" presetClass="entr" presetSubtype="16" fill="hold" grpId="0" nodeType="afterEffect">
                                  <p:stCondLst>
                                    <p:cond delay="0"/>
                                  </p:stCondLst>
                                  <p:childTnLst>
                                    <p:set>
                                      <p:cBhvr>
                                        <p:cTn id="81" dur="1" fill="hold">
                                          <p:stCondLst>
                                            <p:cond delay="0"/>
                                          </p:stCondLst>
                                        </p:cTn>
                                        <p:tgtEl>
                                          <p:spTgt spid="130"/>
                                        </p:tgtEl>
                                        <p:attrNameLst>
                                          <p:attrName>style.visibility</p:attrName>
                                        </p:attrNameLst>
                                      </p:cBhvr>
                                      <p:to>
                                        <p:strVal val="visible"/>
                                      </p:to>
                                    </p:set>
                                    <p:anim calcmode="lin" valueType="num">
                                      <p:cBhvr>
                                        <p:cTn id="82" dur="400" fill="hold"/>
                                        <p:tgtEl>
                                          <p:spTgt spid="130"/>
                                        </p:tgtEl>
                                        <p:attrNameLst>
                                          <p:attrName>ppt_w</p:attrName>
                                        </p:attrNameLst>
                                      </p:cBhvr>
                                      <p:tavLst>
                                        <p:tav tm="0">
                                          <p:val>
                                            <p:fltVal val="0"/>
                                          </p:val>
                                        </p:tav>
                                        <p:tav tm="100000">
                                          <p:val>
                                            <p:strVal val="#ppt_w"/>
                                          </p:val>
                                        </p:tav>
                                      </p:tavLst>
                                    </p:anim>
                                    <p:anim calcmode="lin" valueType="num">
                                      <p:cBhvr>
                                        <p:cTn id="83" dur="400" fill="hold"/>
                                        <p:tgtEl>
                                          <p:spTgt spid="130"/>
                                        </p:tgtEl>
                                        <p:attrNameLst>
                                          <p:attrName>ppt_h</p:attrName>
                                        </p:attrNameLst>
                                      </p:cBhvr>
                                      <p:tavLst>
                                        <p:tav tm="0">
                                          <p:val>
                                            <p:fltVal val="0"/>
                                          </p:val>
                                        </p:tav>
                                        <p:tav tm="100000">
                                          <p:val>
                                            <p:strVal val="#ppt_h"/>
                                          </p:val>
                                        </p:tav>
                                      </p:tavLst>
                                    </p:anim>
                                    <p:animEffect transition="in" filter="fade">
                                      <p:cBhvr>
                                        <p:cTn id="84" dur="400"/>
                                        <p:tgtEl>
                                          <p:spTgt spid="130"/>
                                        </p:tgtEl>
                                      </p:cBhvr>
                                    </p:animEffect>
                                  </p:childTnLst>
                                </p:cTn>
                              </p:par>
                            </p:childTnLst>
                          </p:cTn>
                        </p:par>
                        <p:par>
                          <p:cTn id="85" fill="hold">
                            <p:stCondLst>
                              <p:cond delay="3500"/>
                            </p:stCondLst>
                            <p:childTnLst>
                              <p:par>
                                <p:cTn id="86" presetID="53" presetClass="entr" presetSubtype="16" fill="hold" grpId="0" nodeType="afterEffect">
                                  <p:stCondLst>
                                    <p:cond delay="0"/>
                                  </p:stCondLst>
                                  <p:childTnLst>
                                    <p:set>
                                      <p:cBhvr>
                                        <p:cTn id="87" dur="1" fill="hold">
                                          <p:stCondLst>
                                            <p:cond delay="0"/>
                                          </p:stCondLst>
                                        </p:cTn>
                                        <p:tgtEl>
                                          <p:spTgt spid="131">
                                            <p:txEl>
                                              <p:pRg st="0" end="0"/>
                                            </p:txEl>
                                          </p:spTgt>
                                        </p:tgtEl>
                                        <p:attrNameLst>
                                          <p:attrName>style.visibility</p:attrName>
                                        </p:attrNameLst>
                                      </p:cBhvr>
                                      <p:to>
                                        <p:strVal val="visible"/>
                                      </p:to>
                                    </p:set>
                                    <p:anim calcmode="lin" valueType="num">
                                      <p:cBhvr>
                                        <p:cTn id="88" dur="300" fill="hold"/>
                                        <p:tgtEl>
                                          <p:spTgt spid="131">
                                            <p:txEl>
                                              <p:pRg st="0" end="0"/>
                                            </p:txEl>
                                          </p:spTgt>
                                        </p:tgtEl>
                                        <p:attrNameLst>
                                          <p:attrName>ppt_w</p:attrName>
                                        </p:attrNameLst>
                                      </p:cBhvr>
                                      <p:tavLst>
                                        <p:tav tm="0">
                                          <p:val>
                                            <p:fltVal val="0"/>
                                          </p:val>
                                        </p:tav>
                                        <p:tav tm="100000">
                                          <p:val>
                                            <p:strVal val="#ppt_w"/>
                                          </p:val>
                                        </p:tav>
                                      </p:tavLst>
                                    </p:anim>
                                    <p:anim calcmode="lin" valueType="num">
                                      <p:cBhvr>
                                        <p:cTn id="89" dur="300" fill="hold"/>
                                        <p:tgtEl>
                                          <p:spTgt spid="131">
                                            <p:txEl>
                                              <p:pRg st="0" end="0"/>
                                            </p:txEl>
                                          </p:spTgt>
                                        </p:tgtEl>
                                        <p:attrNameLst>
                                          <p:attrName>ppt_h</p:attrName>
                                        </p:attrNameLst>
                                      </p:cBhvr>
                                      <p:tavLst>
                                        <p:tav tm="0">
                                          <p:val>
                                            <p:fltVal val="0"/>
                                          </p:val>
                                        </p:tav>
                                        <p:tav tm="100000">
                                          <p:val>
                                            <p:strVal val="#ppt_h"/>
                                          </p:val>
                                        </p:tav>
                                      </p:tavLst>
                                    </p:anim>
                                    <p:animEffect transition="in" filter="fade">
                                      <p:cBhvr>
                                        <p:cTn id="90" dur="300"/>
                                        <p:tgtEl>
                                          <p:spTgt spid="131">
                                            <p:txEl>
                                              <p:pRg st="0" end="0"/>
                                            </p:txEl>
                                          </p:spTgt>
                                        </p:tgtEl>
                                      </p:cBhvr>
                                    </p:animEffect>
                                  </p:childTnLst>
                                </p:cTn>
                              </p:par>
                              <p:par>
                                <p:cTn id="91" presetID="42" presetClass="entr" presetSubtype="0" fill="hold" grpId="0" nodeType="withEffect">
                                  <p:stCondLst>
                                    <p:cond delay="200"/>
                                  </p:stCondLst>
                                  <p:childTnLst>
                                    <p:set>
                                      <p:cBhvr>
                                        <p:cTn id="92" dur="1" fill="hold">
                                          <p:stCondLst>
                                            <p:cond delay="0"/>
                                          </p:stCondLst>
                                        </p:cTn>
                                        <p:tgtEl>
                                          <p:spTgt spid="136">
                                            <p:txEl>
                                              <p:pRg st="0" end="0"/>
                                            </p:txEl>
                                          </p:spTgt>
                                        </p:tgtEl>
                                        <p:attrNameLst>
                                          <p:attrName>style.visibility</p:attrName>
                                        </p:attrNameLst>
                                      </p:cBhvr>
                                      <p:to>
                                        <p:strVal val="visible"/>
                                      </p:to>
                                    </p:set>
                                    <p:animEffect transition="in" filter="fade">
                                      <p:cBhvr>
                                        <p:cTn id="93" dur="400"/>
                                        <p:tgtEl>
                                          <p:spTgt spid="136">
                                            <p:txEl>
                                              <p:pRg st="0" end="0"/>
                                            </p:txEl>
                                          </p:spTgt>
                                        </p:tgtEl>
                                      </p:cBhvr>
                                    </p:animEffect>
                                    <p:anim calcmode="lin" valueType="num">
                                      <p:cBhvr>
                                        <p:cTn id="94" dur="400" fill="hold"/>
                                        <p:tgtEl>
                                          <p:spTgt spid="136">
                                            <p:txEl>
                                              <p:pRg st="0" end="0"/>
                                            </p:txEl>
                                          </p:spTgt>
                                        </p:tgtEl>
                                        <p:attrNameLst>
                                          <p:attrName>ppt_x</p:attrName>
                                        </p:attrNameLst>
                                      </p:cBhvr>
                                      <p:tavLst>
                                        <p:tav tm="0">
                                          <p:val>
                                            <p:strVal val="#ppt_x"/>
                                          </p:val>
                                        </p:tav>
                                        <p:tav tm="100000">
                                          <p:val>
                                            <p:strVal val="#ppt_x"/>
                                          </p:val>
                                        </p:tav>
                                      </p:tavLst>
                                    </p:anim>
                                    <p:anim calcmode="lin" valueType="num">
                                      <p:cBhvr>
                                        <p:cTn id="95" dur="400" fill="hold"/>
                                        <p:tgtEl>
                                          <p:spTgt spid="136">
                                            <p:txEl>
                                              <p:pRg st="0" end="0"/>
                                            </p:txEl>
                                          </p:spTgt>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200"/>
                                  </p:stCondLst>
                                  <p:childTnLst>
                                    <p:set>
                                      <p:cBhvr>
                                        <p:cTn id="97" dur="1" fill="hold">
                                          <p:stCondLst>
                                            <p:cond delay="0"/>
                                          </p:stCondLst>
                                        </p:cTn>
                                        <p:tgtEl>
                                          <p:spTgt spid="139">
                                            <p:txEl>
                                              <p:pRg st="0" end="0"/>
                                            </p:txEl>
                                          </p:spTgt>
                                        </p:tgtEl>
                                        <p:attrNameLst>
                                          <p:attrName>style.visibility</p:attrName>
                                        </p:attrNameLst>
                                      </p:cBhvr>
                                      <p:to>
                                        <p:strVal val="visible"/>
                                      </p:to>
                                    </p:set>
                                    <p:animEffect transition="in" filter="fade">
                                      <p:cBhvr>
                                        <p:cTn id="98" dur="500"/>
                                        <p:tgtEl>
                                          <p:spTgt spid="139">
                                            <p:txEl>
                                              <p:pRg st="0" end="0"/>
                                            </p:txEl>
                                          </p:spTgt>
                                        </p:tgtEl>
                                      </p:cBhvr>
                                    </p:animEffect>
                                    <p:anim calcmode="lin" valueType="num">
                                      <p:cBhvr>
                                        <p:cTn id="99" dur="500" fill="hold"/>
                                        <p:tgtEl>
                                          <p:spTgt spid="139">
                                            <p:txEl>
                                              <p:pRg st="0" end="0"/>
                                            </p:txEl>
                                          </p:spTgt>
                                        </p:tgtEl>
                                        <p:attrNameLst>
                                          <p:attrName>ppt_x</p:attrName>
                                        </p:attrNameLst>
                                      </p:cBhvr>
                                      <p:tavLst>
                                        <p:tav tm="0">
                                          <p:val>
                                            <p:strVal val="#ppt_x"/>
                                          </p:val>
                                        </p:tav>
                                        <p:tav tm="100000">
                                          <p:val>
                                            <p:strVal val="#ppt_x"/>
                                          </p:val>
                                        </p:tav>
                                      </p:tavLst>
                                    </p:anim>
                                    <p:anim calcmode="lin" valueType="num">
                                      <p:cBhvr>
                                        <p:cTn id="100" dur="500" fill="hold"/>
                                        <p:tgtEl>
                                          <p:spTgt spid="139">
                                            <p:txEl>
                                              <p:pRg st="0" end="0"/>
                                            </p:txEl>
                                          </p:spTgt>
                                        </p:tgtEl>
                                        <p:attrNameLst>
                                          <p:attrName>ppt_y</p:attrName>
                                        </p:attrNameLst>
                                      </p:cBhvr>
                                      <p:tavLst>
                                        <p:tav tm="0">
                                          <p:val>
                                            <p:strVal val="#ppt_y+.1"/>
                                          </p:val>
                                        </p:tav>
                                        <p:tav tm="100000">
                                          <p:val>
                                            <p:strVal val="#ppt_y"/>
                                          </p:val>
                                        </p:tav>
                                      </p:tavLst>
                                    </p:anim>
                                  </p:childTnLst>
                                </p:cTn>
                              </p:par>
                              <p:par>
                                <p:cTn id="101" presetID="10" presetClass="entr" presetSubtype="0" fill="hold" grpId="0" nodeType="withEffect">
                                  <p:stCondLst>
                                    <p:cond delay="800"/>
                                  </p:stCondLst>
                                  <p:childTnLst>
                                    <p:set>
                                      <p:cBhvr>
                                        <p:cTn id="102" dur="1" fill="hold">
                                          <p:stCondLst>
                                            <p:cond delay="0"/>
                                          </p:stCondLst>
                                        </p:cTn>
                                        <p:tgtEl>
                                          <p:spTgt spid="140">
                                            <p:txEl>
                                              <p:pRg st="0" end="0"/>
                                            </p:txEl>
                                          </p:spTgt>
                                        </p:tgtEl>
                                        <p:attrNameLst>
                                          <p:attrName>style.visibility</p:attrName>
                                        </p:attrNameLst>
                                      </p:cBhvr>
                                      <p:to>
                                        <p:strVal val="visible"/>
                                      </p:to>
                                    </p:set>
                                    <p:animEffect transition="in" filter="fade">
                                      <p:cBhvr>
                                        <p:cTn id="103" dur="500"/>
                                        <p:tgtEl>
                                          <p:spTgt spid="140">
                                            <p:txEl>
                                              <p:pRg st="0" end="0"/>
                                            </p:txEl>
                                          </p:spTgt>
                                        </p:tgtEl>
                                      </p:cBhvr>
                                    </p:animEffect>
                                  </p:childTnLst>
                                </p:cTn>
                              </p:par>
                            </p:childTnLst>
                          </p:cTn>
                        </p:par>
                        <p:par>
                          <p:cTn id="104" fill="hold">
                            <p:stCondLst>
                              <p:cond delay="4000"/>
                            </p:stCondLst>
                            <p:childTnLst>
                              <p:par>
                                <p:cTn id="105" presetID="53" presetClass="entr" presetSubtype="16" fill="hold" grpId="0" nodeType="afterEffect">
                                  <p:stCondLst>
                                    <p:cond delay="0"/>
                                  </p:stCondLst>
                                  <p:childTnLst>
                                    <p:set>
                                      <p:cBhvr>
                                        <p:cTn id="106" dur="1" fill="hold">
                                          <p:stCondLst>
                                            <p:cond delay="0"/>
                                          </p:stCondLst>
                                        </p:cTn>
                                        <p:tgtEl>
                                          <p:spTgt spid="145"/>
                                        </p:tgtEl>
                                        <p:attrNameLst>
                                          <p:attrName>style.visibility</p:attrName>
                                        </p:attrNameLst>
                                      </p:cBhvr>
                                      <p:to>
                                        <p:strVal val="visible"/>
                                      </p:to>
                                    </p:set>
                                    <p:anim calcmode="lin" valueType="num">
                                      <p:cBhvr>
                                        <p:cTn id="107" dur="400" fill="hold"/>
                                        <p:tgtEl>
                                          <p:spTgt spid="145"/>
                                        </p:tgtEl>
                                        <p:attrNameLst>
                                          <p:attrName>ppt_w</p:attrName>
                                        </p:attrNameLst>
                                      </p:cBhvr>
                                      <p:tavLst>
                                        <p:tav tm="0">
                                          <p:val>
                                            <p:fltVal val="0"/>
                                          </p:val>
                                        </p:tav>
                                        <p:tav tm="100000">
                                          <p:val>
                                            <p:strVal val="#ppt_w"/>
                                          </p:val>
                                        </p:tav>
                                      </p:tavLst>
                                    </p:anim>
                                    <p:anim calcmode="lin" valueType="num">
                                      <p:cBhvr>
                                        <p:cTn id="108" dur="400" fill="hold"/>
                                        <p:tgtEl>
                                          <p:spTgt spid="145"/>
                                        </p:tgtEl>
                                        <p:attrNameLst>
                                          <p:attrName>ppt_h</p:attrName>
                                        </p:attrNameLst>
                                      </p:cBhvr>
                                      <p:tavLst>
                                        <p:tav tm="0">
                                          <p:val>
                                            <p:fltVal val="0"/>
                                          </p:val>
                                        </p:tav>
                                        <p:tav tm="100000">
                                          <p:val>
                                            <p:strVal val="#ppt_h"/>
                                          </p:val>
                                        </p:tav>
                                      </p:tavLst>
                                    </p:anim>
                                    <p:animEffect transition="in" filter="fade">
                                      <p:cBhvr>
                                        <p:cTn id="109" dur="400"/>
                                        <p:tgtEl>
                                          <p:spTgt spid="145"/>
                                        </p:tgtEl>
                                      </p:cBhvr>
                                    </p:animEffect>
                                  </p:childTnLst>
                                </p:cTn>
                              </p:par>
                            </p:childTnLst>
                          </p:cTn>
                        </p:par>
                        <p:par>
                          <p:cTn id="110" fill="hold">
                            <p:stCondLst>
                              <p:cond delay="4500"/>
                            </p:stCondLst>
                            <p:childTnLst>
                              <p:par>
                                <p:cTn id="111" presetID="53" presetClass="entr" presetSubtype="16" fill="hold" grpId="0" nodeType="afterEffect">
                                  <p:stCondLst>
                                    <p:cond delay="0"/>
                                  </p:stCondLst>
                                  <p:childTnLst>
                                    <p:set>
                                      <p:cBhvr>
                                        <p:cTn id="112" dur="1" fill="hold">
                                          <p:stCondLst>
                                            <p:cond delay="0"/>
                                          </p:stCondLst>
                                        </p:cTn>
                                        <p:tgtEl>
                                          <p:spTgt spid="146">
                                            <p:txEl>
                                              <p:pRg st="0" end="0"/>
                                            </p:txEl>
                                          </p:spTgt>
                                        </p:tgtEl>
                                        <p:attrNameLst>
                                          <p:attrName>style.visibility</p:attrName>
                                        </p:attrNameLst>
                                      </p:cBhvr>
                                      <p:to>
                                        <p:strVal val="visible"/>
                                      </p:to>
                                    </p:set>
                                    <p:anim calcmode="lin" valueType="num">
                                      <p:cBhvr>
                                        <p:cTn id="113" dur="300" fill="hold"/>
                                        <p:tgtEl>
                                          <p:spTgt spid="146">
                                            <p:txEl>
                                              <p:pRg st="0" end="0"/>
                                            </p:txEl>
                                          </p:spTgt>
                                        </p:tgtEl>
                                        <p:attrNameLst>
                                          <p:attrName>ppt_w</p:attrName>
                                        </p:attrNameLst>
                                      </p:cBhvr>
                                      <p:tavLst>
                                        <p:tav tm="0">
                                          <p:val>
                                            <p:fltVal val="0"/>
                                          </p:val>
                                        </p:tav>
                                        <p:tav tm="100000">
                                          <p:val>
                                            <p:strVal val="#ppt_w"/>
                                          </p:val>
                                        </p:tav>
                                      </p:tavLst>
                                    </p:anim>
                                    <p:anim calcmode="lin" valueType="num">
                                      <p:cBhvr>
                                        <p:cTn id="114" dur="300" fill="hold"/>
                                        <p:tgtEl>
                                          <p:spTgt spid="146">
                                            <p:txEl>
                                              <p:pRg st="0" end="0"/>
                                            </p:txEl>
                                          </p:spTgt>
                                        </p:tgtEl>
                                        <p:attrNameLst>
                                          <p:attrName>ppt_h</p:attrName>
                                        </p:attrNameLst>
                                      </p:cBhvr>
                                      <p:tavLst>
                                        <p:tav tm="0">
                                          <p:val>
                                            <p:fltVal val="0"/>
                                          </p:val>
                                        </p:tav>
                                        <p:tav tm="100000">
                                          <p:val>
                                            <p:strVal val="#ppt_h"/>
                                          </p:val>
                                        </p:tav>
                                      </p:tavLst>
                                    </p:anim>
                                    <p:animEffect transition="in" filter="fade">
                                      <p:cBhvr>
                                        <p:cTn id="115" dur="300"/>
                                        <p:tgtEl>
                                          <p:spTgt spid="146">
                                            <p:txEl>
                                              <p:pRg st="0" end="0"/>
                                            </p:txEl>
                                          </p:spTgt>
                                        </p:tgtEl>
                                      </p:cBhvr>
                                    </p:animEffect>
                                  </p:childTnLst>
                                </p:cTn>
                              </p:par>
                              <p:par>
                                <p:cTn id="116" presetID="42" presetClass="entr" presetSubtype="0" fill="hold" grpId="0" nodeType="withEffect">
                                  <p:stCondLst>
                                    <p:cond delay="200"/>
                                  </p:stCondLst>
                                  <p:childTnLst>
                                    <p:set>
                                      <p:cBhvr>
                                        <p:cTn id="117" dur="1" fill="hold">
                                          <p:stCondLst>
                                            <p:cond delay="0"/>
                                          </p:stCondLst>
                                        </p:cTn>
                                        <p:tgtEl>
                                          <p:spTgt spid="149">
                                            <p:txEl>
                                              <p:pRg st="0" end="0"/>
                                            </p:txEl>
                                          </p:spTgt>
                                        </p:tgtEl>
                                        <p:attrNameLst>
                                          <p:attrName>style.visibility</p:attrName>
                                        </p:attrNameLst>
                                      </p:cBhvr>
                                      <p:to>
                                        <p:strVal val="visible"/>
                                      </p:to>
                                    </p:set>
                                    <p:animEffect transition="in" filter="fade">
                                      <p:cBhvr>
                                        <p:cTn id="118" dur="400"/>
                                        <p:tgtEl>
                                          <p:spTgt spid="149">
                                            <p:txEl>
                                              <p:pRg st="0" end="0"/>
                                            </p:txEl>
                                          </p:spTgt>
                                        </p:tgtEl>
                                      </p:cBhvr>
                                    </p:animEffect>
                                    <p:anim calcmode="lin" valueType="num">
                                      <p:cBhvr>
                                        <p:cTn id="119" dur="400" fill="hold"/>
                                        <p:tgtEl>
                                          <p:spTgt spid="149">
                                            <p:txEl>
                                              <p:pRg st="0" end="0"/>
                                            </p:txEl>
                                          </p:spTgt>
                                        </p:tgtEl>
                                        <p:attrNameLst>
                                          <p:attrName>ppt_x</p:attrName>
                                        </p:attrNameLst>
                                      </p:cBhvr>
                                      <p:tavLst>
                                        <p:tav tm="0">
                                          <p:val>
                                            <p:strVal val="#ppt_x"/>
                                          </p:val>
                                        </p:tav>
                                        <p:tav tm="100000">
                                          <p:val>
                                            <p:strVal val="#ppt_x"/>
                                          </p:val>
                                        </p:tav>
                                      </p:tavLst>
                                    </p:anim>
                                    <p:anim calcmode="lin" valueType="num">
                                      <p:cBhvr>
                                        <p:cTn id="120" dur="400" fill="hold"/>
                                        <p:tgtEl>
                                          <p:spTgt spid="149">
                                            <p:txEl>
                                              <p:pRg st="0" end="0"/>
                                            </p:txEl>
                                          </p:spTgt>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200"/>
                                  </p:stCondLst>
                                  <p:childTnLst>
                                    <p:set>
                                      <p:cBhvr>
                                        <p:cTn id="122" dur="1" fill="hold">
                                          <p:stCondLst>
                                            <p:cond delay="0"/>
                                          </p:stCondLst>
                                        </p:cTn>
                                        <p:tgtEl>
                                          <p:spTgt spid="151">
                                            <p:txEl>
                                              <p:pRg st="0" end="0"/>
                                            </p:txEl>
                                          </p:spTgt>
                                        </p:tgtEl>
                                        <p:attrNameLst>
                                          <p:attrName>style.visibility</p:attrName>
                                        </p:attrNameLst>
                                      </p:cBhvr>
                                      <p:to>
                                        <p:strVal val="visible"/>
                                      </p:to>
                                    </p:set>
                                    <p:animEffect transition="in" filter="fade">
                                      <p:cBhvr>
                                        <p:cTn id="123" dur="500"/>
                                        <p:tgtEl>
                                          <p:spTgt spid="151">
                                            <p:txEl>
                                              <p:pRg st="0" end="0"/>
                                            </p:txEl>
                                          </p:spTgt>
                                        </p:tgtEl>
                                      </p:cBhvr>
                                    </p:animEffect>
                                    <p:anim calcmode="lin" valueType="num">
                                      <p:cBhvr>
                                        <p:cTn id="124" dur="500" fill="hold"/>
                                        <p:tgtEl>
                                          <p:spTgt spid="151">
                                            <p:txEl>
                                              <p:pRg st="0" end="0"/>
                                            </p:txEl>
                                          </p:spTgt>
                                        </p:tgtEl>
                                        <p:attrNameLst>
                                          <p:attrName>ppt_x</p:attrName>
                                        </p:attrNameLst>
                                      </p:cBhvr>
                                      <p:tavLst>
                                        <p:tav tm="0">
                                          <p:val>
                                            <p:strVal val="#ppt_x"/>
                                          </p:val>
                                        </p:tav>
                                        <p:tav tm="100000">
                                          <p:val>
                                            <p:strVal val="#ppt_x"/>
                                          </p:val>
                                        </p:tav>
                                      </p:tavLst>
                                    </p:anim>
                                    <p:anim calcmode="lin" valueType="num">
                                      <p:cBhvr>
                                        <p:cTn id="125" dur="500" fill="hold"/>
                                        <p:tgtEl>
                                          <p:spTgt spid="151">
                                            <p:txEl>
                                              <p:pRg st="0" end="0"/>
                                            </p:txEl>
                                          </p:spTgt>
                                        </p:tgtEl>
                                        <p:attrNameLst>
                                          <p:attrName>ppt_y</p:attrName>
                                        </p:attrNameLst>
                                      </p:cBhvr>
                                      <p:tavLst>
                                        <p:tav tm="0">
                                          <p:val>
                                            <p:strVal val="#ppt_y+.1"/>
                                          </p:val>
                                        </p:tav>
                                        <p:tav tm="100000">
                                          <p:val>
                                            <p:strVal val="#ppt_y"/>
                                          </p:val>
                                        </p:tav>
                                      </p:tavLst>
                                    </p:anim>
                                  </p:childTnLst>
                                </p:cTn>
                              </p:par>
                              <p:par>
                                <p:cTn id="126" presetID="10" presetClass="entr" presetSubtype="0" fill="hold" grpId="0" nodeType="withEffect">
                                  <p:stCondLst>
                                    <p:cond delay="800"/>
                                  </p:stCondLst>
                                  <p:childTnLst>
                                    <p:set>
                                      <p:cBhvr>
                                        <p:cTn id="127" dur="1" fill="hold">
                                          <p:stCondLst>
                                            <p:cond delay="0"/>
                                          </p:stCondLst>
                                        </p:cTn>
                                        <p:tgtEl>
                                          <p:spTgt spid="152">
                                            <p:txEl>
                                              <p:pRg st="0" end="0"/>
                                            </p:txEl>
                                          </p:spTgt>
                                        </p:tgtEl>
                                        <p:attrNameLst>
                                          <p:attrName>style.visibility</p:attrName>
                                        </p:attrNameLst>
                                      </p:cBhvr>
                                      <p:to>
                                        <p:strVal val="visible"/>
                                      </p:to>
                                    </p:set>
                                    <p:animEffect transition="in" filter="fade">
                                      <p:cBhvr>
                                        <p:cTn id="128" dur="500"/>
                                        <p:tgtEl>
                                          <p:spTgt spid="152">
                                            <p:txEl>
                                              <p:pRg st="0" end="0"/>
                                            </p:txEl>
                                          </p:spTgt>
                                        </p:tgtEl>
                                      </p:cBhvr>
                                    </p:animEffect>
                                  </p:childTnLst>
                                </p:cTn>
                              </p:par>
                            </p:childTnLst>
                          </p:cTn>
                        </p:par>
                        <p:par>
                          <p:cTn id="129" fill="hold">
                            <p:stCondLst>
                              <p:cond delay="5000"/>
                            </p:stCondLst>
                            <p:childTnLst>
                              <p:par>
                                <p:cTn id="130" presetID="53" presetClass="entr" presetSubtype="16" fill="hold" grpId="0" nodeType="afterEffect">
                                  <p:stCondLst>
                                    <p:cond delay="0"/>
                                  </p:stCondLst>
                                  <p:childTnLst>
                                    <p:set>
                                      <p:cBhvr>
                                        <p:cTn id="131" dur="1" fill="hold">
                                          <p:stCondLst>
                                            <p:cond delay="0"/>
                                          </p:stCondLst>
                                        </p:cTn>
                                        <p:tgtEl>
                                          <p:spTgt spid="155"/>
                                        </p:tgtEl>
                                        <p:attrNameLst>
                                          <p:attrName>style.visibility</p:attrName>
                                        </p:attrNameLst>
                                      </p:cBhvr>
                                      <p:to>
                                        <p:strVal val="visible"/>
                                      </p:to>
                                    </p:set>
                                    <p:anim calcmode="lin" valueType="num">
                                      <p:cBhvr>
                                        <p:cTn id="132" dur="400" fill="hold"/>
                                        <p:tgtEl>
                                          <p:spTgt spid="155"/>
                                        </p:tgtEl>
                                        <p:attrNameLst>
                                          <p:attrName>ppt_w</p:attrName>
                                        </p:attrNameLst>
                                      </p:cBhvr>
                                      <p:tavLst>
                                        <p:tav tm="0">
                                          <p:val>
                                            <p:fltVal val="0"/>
                                          </p:val>
                                        </p:tav>
                                        <p:tav tm="100000">
                                          <p:val>
                                            <p:strVal val="#ppt_w"/>
                                          </p:val>
                                        </p:tav>
                                      </p:tavLst>
                                    </p:anim>
                                    <p:anim calcmode="lin" valueType="num">
                                      <p:cBhvr>
                                        <p:cTn id="133" dur="400" fill="hold"/>
                                        <p:tgtEl>
                                          <p:spTgt spid="155"/>
                                        </p:tgtEl>
                                        <p:attrNameLst>
                                          <p:attrName>ppt_h</p:attrName>
                                        </p:attrNameLst>
                                      </p:cBhvr>
                                      <p:tavLst>
                                        <p:tav tm="0">
                                          <p:val>
                                            <p:fltVal val="0"/>
                                          </p:val>
                                        </p:tav>
                                        <p:tav tm="100000">
                                          <p:val>
                                            <p:strVal val="#ppt_h"/>
                                          </p:val>
                                        </p:tav>
                                      </p:tavLst>
                                    </p:anim>
                                    <p:animEffect transition="in" filter="fade">
                                      <p:cBhvr>
                                        <p:cTn id="134" dur="400"/>
                                        <p:tgtEl>
                                          <p:spTgt spid="155"/>
                                        </p:tgtEl>
                                      </p:cBhvr>
                                    </p:animEffect>
                                  </p:childTnLst>
                                </p:cTn>
                              </p:par>
                            </p:childTnLst>
                          </p:cTn>
                        </p:par>
                        <p:par>
                          <p:cTn id="135" fill="hold">
                            <p:stCondLst>
                              <p:cond delay="5500"/>
                            </p:stCondLst>
                            <p:childTnLst>
                              <p:par>
                                <p:cTn id="136" presetID="53" presetClass="entr" presetSubtype="16" fill="hold" grpId="0" nodeType="afterEffect">
                                  <p:stCondLst>
                                    <p:cond delay="0"/>
                                  </p:stCondLst>
                                  <p:childTnLst>
                                    <p:set>
                                      <p:cBhvr>
                                        <p:cTn id="137" dur="1" fill="hold">
                                          <p:stCondLst>
                                            <p:cond delay="0"/>
                                          </p:stCondLst>
                                        </p:cTn>
                                        <p:tgtEl>
                                          <p:spTgt spid="156">
                                            <p:txEl>
                                              <p:pRg st="0" end="0"/>
                                            </p:txEl>
                                          </p:spTgt>
                                        </p:tgtEl>
                                        <p:attrNameLst>
                                          <p:attrName>style.visibility</p:attrName>
                                        </p:attrNameLst>
                                      </p:cBhvr>
                                      <p:to>
                                        <p:strVal val="visible"/>
                                      </p:to>
                                    </p:set>
                                    <p:anim calcmode="lin" valueType="num">
                                      <p:cBhvr>
                                        <p:cTn id="138" dur="300" fill="hold"/>
                                        <p:tgtEl>
                                          <p:spTgt spid="156">
                                            <p:txEl>
                                              <p:pRg st="0" end="0"/>
                                            </p:txEl>
                                          </p:spTgt>
                                        </p:tgtEl>
                                        <p:attrNameLst>
                                          <p:attrName>ppt_w</p:attrName>
                                        </p:attrNameLst>
                                      </p:cBhvr>
                                      <p:tavLst>
                                        <p:tav tm="0">
                                          <p:val>
                                            <p:fltVal val="0"/>
                                          </p:val>
                                        </p:tav>
                                        <p:tav tm="100000">
                                          <p:val>
                                            <p:strVal val="#ppt_w"/>
                                          </p:val>
                                        </p:tav>
                                      </p:tavLst>
                                    </p:anim>
                                    <p:anim calcmode="lin" valueType="num">
                                      <p:cBhvr>
                                        <p:cTn id="139" dur="300" fill="hold"/>
                                        <p:tgtEl>
                                          <p:spTgt spid="156">
                                            <p:txEl>
                                              <p:pRg st="0" end="0"/>
                                            </p:txEl>
                                          </p:spTgt>
                                        </p:tgtEl>
                                        <p:attrNameLst>
                                          <p:attrName>ppt_h</p:attrName>
                                        </p:attrNameLst>
                                      </p:cBhvr>
                                      <p:tavLst>
                                        <p:tav tm="0">
                                          <p:val>
                                            <p:fltVal val="0"/>
                                          </p:val>
                                        </p:tav>
                                        <p:tav tm="100000">
                                          <p:val>
                                            <p:strVal val="#ppt_h"/>
                                          </p:val>
                                        </p:tav>
                                      </p:tavLst>
                                    </p:anim>
                                    <p:animEffect transition="in" filter="fade">
                                      <p:cBhvr>
                                        <p:cTn id="140" dur="300"/>
                                        <p:tgtEl>
                                          <p:spTgt spid="156">
                                            <p:txEl>
                                              <p:pRg st="0" end="0"/>
                                            </p:txEl>
                                          </p:spTgt>
                                        </p:tgtEl>
                                      </p:cBhvr>
                                    </p:animEffect>
                                  </p:childTnLst>
                                </p:cTn>
                              </p:par>
                              <p:par>
                                <p:cTn id="141" presetID="42" presetClass="entr" presetSubtype="0" fill="hold" grpId="0" nodeType="withEffect">
                                  <p:stCondLst>
                                    <p:cond delay="200"/>
                                  </p:stCondLst>
                                  <p:childTnLst>
                                    <p:set>
                                      <p:cBhvr>
                                        <p:cTn id="142" dur="1" fill="hold">
                                          <p:stCondLst>
                                            <p:cond delay="0"/>
                                          </p:stCondLst>
                                        </p:cTn>
                                        <p:tgtEl>
                                          <p:spTgt spid="157">
                                            <p:txEl>
                                              <p:pRg st="0" end="0"/>
                                            </p:txEl>
                                          </p:spTgt>
                                        </p:tgtEl>
                                        <p:attrNameLst>
                                          <p:attrName>style.visibility</p:attrName>
                                        </p:attrNameLst>
                                      </p:cBhvr>
                                      <p:to>
                                        <p:strVal val="visible"/>
                                      </p:to>
                                    </p:set>
                                    <p:animEffect transition="in" filter="fade">
                                      <p:cBhvr>
                                        <p:cTn id="143" dur="400"/>
                                        <p:tgtEl>
                                          <p:spTgt spid="157">
                                            <p:txEl>
                                              <p:pRg st="0" end="0"/>
                                            </p:txEl>
                                          </p:spTgt>
                                        </p:tgtEl>
                                      </p:cBhvr>
                                    </p:animEffect>
                                    <p:anim calcmode="lin" valueType="num">
                                      <p:cBhvr>
                                        <p:cTn id="144" dur="400" fill="hold"/>
                                        <p:tgtEl>
                                          <p:spTgt spid="157">
                                            <p:txEl>
                                              <p:pRg st="0" end="0"/>
                                            </p:txEl>
                                          </p:spTgt>
                                        </p:tgtEl>
                                        <p:attrNameLst>
                                          <p:attrName>ppt_x</p:attrName>
                                        </p:attrNameLst>
                                      </p:cBhvr>
                                      <p:tavLst>
                                        <p:tav tm="0">
                                          <p:val>
                                            <p:strVal val="#ppt_x"/>
                                          </p:val>
                                        </p:tav>
                                        <p:tav tm="100000">
                                          <p:val>
                                            <p:strVal val="#ppt_x"/>
                                          </p:val>
                                        </p:tav>
                                      </p:tavLst>
                                    </p:anim>
                                    <p:anim calcmode="lin" valueType="num">
                                      <p:cBhvr>
                                        <p:cTn id="145" dur="400" fill="hold"/>
                                        <p:tgtEl>
                                          <p:spTgt spid="157">
                                            <p:txEl>
                                              <p:pRg st="0" end="0"/>
                                            </p:txEl>
                                          </p:spTgt>
                                        </p:tgtEl>
                                        <p:attrNameLst>
                                          <p:attrName>ppt_y</p:attrName>
                                        </p:attrNameLst>
                                      </p:cBhvr>
                                      <p:tavLst>
                                        <p:tav tm="0">
                                          <p:val>
                                            <p:strVal val="#ppt_y+.1"/>
                                          </p:val>
                                        </p:tav>
                                        <p:tav tm="100000">
                                          <p:val>
                                            <p:strVal val="#ppt_y"/>
                                          </p:val>
                                        </p:tav>
                                      </p:tavLst>
                                    </p:anim>
                                  </p:childTnLst>
                                </p:cTn>
                              </p:par>
                              <p:par>
                                <p:cTn id="146" presetID="42" presetClass="entr" presetSubtype="0" fill="hold" grpId="0" nodeType="withEffect">
                                  <p:stCondLst>
                                    <p:cond delay="200"/>
                                  </p:stCondLst>
                                  <p:childTnLst>
                                    <p:set>
                                      <p:cBhvr>
                                        <p:cTn id="147" dur="1" fill="hold">
                                          <p:stCondLst>
                                            <p:cond delay="0"/>
                                          </p:stCondLst>
                                        </p:cTn>
                                        <p:tgtEl>
                                          <p:spTgt spid="158">
                                            <p:txEl>
                                              <p:pRg st="0" end="0"/>
                                            </p:txEl>
                                          </p:spTgt>
                                        </p:tgtEl>
                                        <p:attrNameLst>
                                          <p:attrName>style.visibility</p:attrName>
                                        </p:attrNameLst>
                                      </p:cBhvr>
                                      <p:to>
                                        <p:strVal val="visible"/>
                                      </p:to>
                                    </p:set>
                                    <p:animEffect transition="in" filter="fade">
                                      <p:cBhvr>
                                        <p:cTn id="148" dur="500"/>
                                        <p:tgtEl>
                                          <p:spTgt spid="158">
                                            <p:txEl>
                                              <p:pRg st="0" end="0"/>
                                            </p:txEl>
                                          </p:spTgt>
                                        </p:tgtEl>
                                      </p:cBhvr>
                                    </p:animEffect>
                                    <p:anim calcmode="lin" valueType="num">
                                      <p:cBhvr>
                                        <p:cTn id="149" dur="500" fill="hold"/>
                                        <p:tgtEl>
                                          <p:spTgt spid="158">
                                            <p:txEl>
                                              <p:pRg st="0" end="0"/>
                                            </p:txEl>
                                          </p:spTgt>
                                        </p:tgtEl>
                                        <p:attrNameLst>
                                          <p:attrName>ppt_x</p:attrName>
                                        </p:attrNameLst>
                                      </p:cBhvr>
                                      <p:tavLst>
                                        <p:tav tm="0">
                                          <p:val>
                                            <p:strVal val="#ppt_x"/>
                                          </p:val>
                                        </p:tav>
                                        <p:tav tm="100000">
                                          <p:val>
                                            <p:strVal val="#ppt_x"/>
                                          </p:val>
                                        </p:tav>
                                      </p:tavLst>
                                    </p:anim>
                                    <p:anim calcmode="lin" valueType="num">
                                      <p:cBhvr>
                                        <p:cTn id="150" dur="500" fill="hold"/>
                                        <p:tgtEl>
                                          <p:spTgt spid="158">
                                            <p:txEl>
                                              <p:pRg st="0" end="0"/>
                                            </p:txEl>
                                          </p:spTgt>
                                        </p:tgtEl>
                                        <p:attrNameLst>
                                          <p:attrName>ppt_y</p:attrName>
                                        </p:attrNameLst>
                                      </p:cBhvr>
                                      <p:tavLst>
                                        <p:tav tm="0">
                                          <p:val>
                                            <p:strVal val="#ppt_y+.1"/>
                                          </p:val>
                                        </p:tav>
                                        <p:tav tm="100000">
                                          <p:val>
                                            <p:strVal val="#ppt_y"/>
                                          </p:val>
                                        </p:tav>
                                      </p:tavLst>
                                    </p:anim>
                                  </p:childTnLst>
                                </p:cTn>
                              </p:par>
                              <p:par>
                                <p:cTn id="151" presetID="10" presetClass="entr" presetSubtype="0" fill="hold" grpId="0" nodeType="withEffect">
                                  <p:stCondLst>
                                    <p:cond delay="800"/>
                                  </p:stCondLst>
                                  <p:childTnLst>
                                    <p:set>
                                      <p:cBhvr>
                                        <p:cTn id="152" dur="1" fill="hold">
                                          <p:stCondLst>
                                            <p:cond delay="0"/>
                                          </p:stCondLst>
                                        </p:cTn>
                                        <p:tgtEl>
                                          <p:spTgt spid="159">
                                            <p:txEl>
                                              <p:pRg st="0" end="0"/>
                                            </p:txEl>
                                          </p:spTgt>
                                        </p:tgtEl>
                                        <p:attrNameLst>
                                          <p:attrName>style.visibility</p:attrName>
                                        </p:attrNameLst>
                                      </p:cBhvr>
                                      <p:to>
                                        <p:strVal val="visible"/>
                                      </p:to>
                                    </p:set>
                                    <p:animEffect transition="in" filter="fade">
                                      <p:cBhvr>
                                        <p:cTn id="153" dur="500"/>
                                        <p:tgtEl>
                                          <p:spTgt spid="1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400"/>
                        <p:tgtEl>
                          <p:spTgt spid="32"/>
                        </p:tgtEl>
                      </p:cBhvr>
                    </p:animEffect>
                    <p:anim calcmode="lin" valueType="num">
                      <p:cBhvr>
                        <p:cTn dur="400" fill="hold"/>
                        <p:tgtEl>
                          <p:spTgt spid="32"/>
                        </p:tgtEl>
                        <p:attrNameLst>
                          <p:attrName>ppt_x</p:attrName>
                        </p:attrNameLst>
                      </p:cBhvr>
                      <p:tavLst>
                        <p:tav tm="0">
                          <p:val>
                            <p:strVal val="#ppt_x"/>
                          </p:val>
                        </p:tav>
                        <p:tav tm="100000">
                          <p:val>
                            <p:strVal val="#ppt_x"/>
                          </p:val>
                        </p:tav>
                      </p:tavLst>
                    </p:anim>
                    <p:anim calcmode="lin" valueType="num">
                      <p:cBhvr>
                        <p:cTn dur="400" fill="hold"/>
                        <p:tgtEl>
                          <p:spTgt spid="32"/>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10" presetClass="entr" presetSubtype="0" fill="hold" nodeType="withEffect">
                  <p:stCondLst>
                    <p:cond delay="8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65" grpId="0" animBg="1"/>
      <p:bldP spid="66" grpId="0" build="p">
        <p:tmplLst>
          <p:tmpl lvl="1">
            <p:tnLst>
              <p:par>
                <p:cTn presetID="53" presetClass="entr" presetSubtype="16"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p:cTn dur="300" fill="hold"/>
                        <p:tgtEl>
                          <p:spTgt spid="66"/>
                        </p:tgtEl>
                        <p:attrNameLst>
                          <p:attrName>ppt_w</p:attrName>
                        </p:attrNameLst>
                      </p:cBhvr>
                      <p:tavLst>
                        <p:tav tm="0">
                          <p:val>
                            <p:fltVal val="0"/>
                          </p:val>
                        </p:tav>
                        <p:tav tm="100000">
                          <p:val>
                            <p:strVal val="#ppt_w"/>
                          </p:val>
                        </p:tav>
                      </p:tavLst>
                    </p:anim>
                    <p:anim calcmode="lin" valueType="num">
                      <p:cBhvr>
                        <p:cTn dur="300" fill="hold"/>
                        <p:tgtEl>
                          <p:spTgt spid="66"/>
                        </p:tgtEl>
                        <p:attrNameLst>
                          <p:attrName>ppt_h</p:attrName>
                        </p:attrNameLst>
                      </p:cBhvr>
                      <p:tavLst>
                        <p:tav tm="0">
                          <p:val>
                            <p:fltVal val="0"/>
                          </p:val>
                        </p:tav>
                        <p:tav tm="100000">
                          <p:val>
                            <p:strVal val="#ppt_h"/>
                          </p:val>
                        </p:tav>
                      </p:tavLst>
                    </p:anim>
                    <p:animEffect transition="in" filter="fade">
                      <p:cBhvr>
                        <p:cTn dur="300"/>
                        <p:tgtEl>
                          <p:spTgt spid="66"/>
                        </p:tgtEl>
                      </p:cBhvr>
                    </p:animEffect>
                  </p:childTnLst>
                </p:cTn>
              </p:par>
            </p:tnLst>
          </p:tmpl>
        </p:tmplLst>
      </p:bldP>
      <p:bldP spid="69" grpId="0" build="p">
        <p:tmplLst>
          <p:tmpl lvl="1">
            <p:tnLst>
              <p:par>
                <p:cTn presetID="42"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400"/>
                        <p:tgtEl>
                          <p:spTgt spid="69"/>
                        </p:tgtEl>
                      </p:cBhvr>
                    </p:animEffect>
                    <p:anim calcmode="lin" valueType="num">
                      <p:cBhvr>
                        <p:cTn dur="400" fill="hold"/>
                        <p:tgtEl>
                          <p:spTgt spid="69"/>
                        </p:tgtEl>
                        <p:attrNameLst>
                          <p:attrName>ppt_x</p:attrName>
                        </p:attrNameLst>
                      </p:cBhvr>
                      <p:tavLst>
                        <p:tav tm="0">
                          <p:val>
                            <p:strVal val="#ppt_x"/>
                          </p:val>
                        </p:tav>
                        <p:tav tm="100000">
                          <p:val>
                            <p:strVal val="#ppt_x"/>
                          </p:val>
                        </p:tav>
                      </p:tavLst>
                    </p:anim>
                    <p:anim calcmode="lin" valueType="num">
                      <p:cBhvr>
                        <p:cTn dur="400" fill="hold"/>
                        <p:tgtEl>
                          <p:spTgt spid="69"/>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42" presetClass="entr" presetSubtype="0"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anim calcmode="lin" valueType="num">
                      <p:cBhvr>
                        <p:cTn dur="500" fill="hold"/>
                        <p:tgtEl>
                          <p:spTgt spid="71"/>
                        </p:tgtEl>
                        <p:attrNameLst>
                          <p:attrName>ppt_x</p:attrName>
                        </p:attrNameLst>
                      </p:cBhvr>
                      <p:tavLst>
                        <p:tav tm="0">
                          <p:val>
                            <p:strVal val="#ppt_x"/>
                          </p:val>
                        </p:tav>
                        <p:tav tm="100000">
                          <p:val>
                            <p:strVal val="#ppt_x"/>
                          </p:val>
                        </p:tav>
                      </p:tavLst>
                    </p:anim>
                    <p:anim calcmode="lin" valueType="num">
                      <p:cBhvr>
                        <p:cTn dur="500" fill="hold"/>
                        <p:tgtEl>
                          <p:spTgt spid="71"/>
                        </p:tgtEl>
                        <p:attrNameLst>
                          <p:attrName>ppt_y</p:attrName>
                        </p:attrNameLst>
                      </p:cBhvr>
                      <p:tavLst>
                        <p:tav tm="0">
                          <p:val>
                            <p:strVal val="#ppt_y+.1"/>
                          </p:val>
                        </p:tav>
                        <p:tav tm="100000">
                          <p:val>
                            <p:strVal val="#ppt_y"/>
                          </p:val>
                        </p:tav>
                      </p:tavLst>
                    </p:anim>
                  </p:childTnLst>
                </p:cTn>
              </p:par>
            </p:tnLst>
          </p:tmpl>
        </p:tmplLst>
      </p:bldP>
      <p:bldP spid="92" grpId="0" build="p">
        <p:tmplLst>
          <p:tmpl lvl="1">
            <p:tnLst>
              <p:par>
                <p:cTn presetID="10" presetClass="entr" presetSubtype="0" fill="hold" nodeType="withEffect">
                  <p:stCondLst>
                    <p:cond delay="800"/>
                  </p:stCondLst>
                  <p:childTnLst>
                    <p:set>
                      <p:cBhvr>
                        <p:cTn dur="1" fill="hold">
                          <p:stCondLst>
                            <p:cond delay="0"/>
                          </p:stCondLst>
                        </p:cTn>
                        <p:tgtEl>
                          <p:spTgt spid="92"/>
                        </p:tgtEl>
                        <p:attrNameLst>
                          <p:attrName>style.visibility</p:attrName>
                        </p:attrNameLst>
                      </p:cBhvr>
                      <p:to>
                        <p:strVal val="visible"/>
                      </p:to>
                    </p:set>
                    <p:animEffect transition="in" filter="fade">
                      <p:cBhvr>
                        <p:cTn dur="500"/>
                        <p:tgtEl>
                          <p:spTgt spid="92"/>
                        </p:tgtEl>
                      </p:cBhvr>
                    </p:animEffect>
                  </p:childTnLst>
                </p:cTn>
              </p:par>
            </p:tnLst>
          </p:tmpl>
        </p:tmplLst>
      </p:bldP>
      <p:bldP spid="110" grpId="0" animBg="1"/>
      <p:bldP spid="111" grpId="0" build="p">
        <p:tmplLst>
          <p:tmpl lvl="1">
            <p:tnLst>
              <p:par>
                <p:cTn presetID="53" presetClass="entr" presetSubtype="16" fill="hold" nodeType="afterEffect">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p:cTn dur="300" fill="hold"/>
                        <p:tgtEl>
                          <p:spTgt spid="111"/>
                        </p:tgtEl>
                        <p:attrNameLst>
                          <p:attrName>ppt_w</p:attrName>
                        </p:attrNameLst>
                      </p:cBhvr>
                      <p:tavLst>
                        <p:tav tm="0">
                          <p:val>
                            <p:fltVal val="0"/>
                          </p:val>
                        </p:tav>
                        <p:tav tm="100000">
                          <p:val>
                            <p:strVal val="#ppt_w"/>
                          </p:val>
                        </p:tav>
                      </p:tavLst>
                    </p:anim>
                    <p:anim calcmode="lin" valueType="num">
                      <p:cBhvr>
                        <p:cTn dur="300" fill="hold"/>
                        <p:tgtEl>
                          <p:spTgt spid="111"/>
                        </p:tgtEl>
                        <p:attrNameLst>
                          <p:attrName>ppt_h</p:attrName>
                        </p:attrNameLst>
                      </p:cBhvr>
                      <p:tavLst>
                        <p:tav tm="0">
                          <p:val>
                            <p:fltVal val="0"/>
                          </p:val>
                        </p:tav>
                        <p:tav tm="100000">
                          <p:val>
                            <p:strVal val="#ppt_h"/>
                          </p:val>
                        </p:tav>
                      </p:tavLst>
                    </p:anim>
                    <p:animEffect transition="in" filter="fade">
                      <p:cBhvr>
                        <p:cTn dur="300"/>
                        <p:tgtEl>
                          <p:spTgt spid="111"/>
                        </p:tgtEl>
                      </p:cBhvr>
                    </p:animEffect>
                  </p:childTnLst>
                </p:cTn>
              </p:par>
            </p:tnLst>
          </p:tmpl>
        </p:tmplLst>
      </p:bldP>
      <p:bldP spid="112" grpId="0" build="p">
        <p:tmplLst>
          <p:tmpl lvl="1">
            <p:tnLst>
              <p:par>
                <p:cTn presetID="42" presetClass="entr" presetSubtype="0" fill="hold" nodeType="withEffect">
                  <p:stCondLst>
                    <p:cond delay="200"/>
                  </p:stCondLst>
                  <p:childTnLst>
                    <p:set>
                      <p:cBhvr>
                        <p:cTn dur="1" fill="hold">
                          <p:stCondLst>
                            <p:cond delay="0"/>
                          </p:stCondLst>
                        </p:cTn>
                        <p:tgtEl>
                          <p:spTgt spid="112"/>
                        </p:tgtEl>
                        <p:attrNameLst>
                          <p:attrName>style.visibility</p:attrName>
                        </p:attrNameLst>
                      </p:cBhvr>
                      <p:to>
                        <p:strVal val="visible"/>
                      </p:to>
                    </p:set>
                    <p:animEffect transition="in" filter="fade">
                      <p:cBhvr>
                        <p:cTn dur="400"/>
                        <p:tgtEl>
                          <p:spTgt spid="112"/>
                        </p:tgtEl>
                      </p:cBhvr>
                    </p:animEffect>
                    <p:anim calcmode="lin" valueType="num">
                      <p:cBhvr>
                        <p:cTn dur="400" fill="hold"/>
                        <p:tgtEl>
                          <p:spTgt spid="112"/>
                        </p:tgtEl>
                        <p:attrNameLst>
                          <p:attrName>ppt_x</p:attrName>
                        </p:attrNameLst>
                      </p:cBhvr>
                      <p:tavLst>
                        <p:tav tm="0">
                          <p:val>
                            <p:strVal val="#ppt_x"/>
                          </p:val>
                        </p:tav>
                        <p:tav tm="100000">
                          <p:val>
                            <p:strVal val="#ppt_x"/>
                          </p:val>
                        </p:tav>
                      </p:tavLst>
                    </p:anim>
                    <p:anim calcmode="lin" valueType="num">
                      <p:cBhvr>
                        <p:cTn dur="400" fill="hold"/>
                        <p:tgtEl>
                          <p:spTgt spid="112"/>
                        </p:tgtEl>
                        <p:attrNameLst>
                          <p:attrName>ppt_y</p:attrName>
                        </p:attrNameLst>
                      </p:cBhvr>
                      <p:tavLst>
                        <p:tav tm="0">
                          <p:val>
                            <p:strVal val="#ppt_y+.1"/>
                          </p:val>
                        </p:tav>
                        <p:tav tm="100000">
                          <p:val>
                            <p:strVal val="#ppt_y"/>
                          </p:val>
                        </p:tav>
                      </p:tavLst>
                    </p:anim>
                  </p:childTnLst>
                </p:cTn>
              </p:par>
            </p:tnLst>
          </p:tmpl>
        </p:tmplLst>
      </p:bldP>
      <p:bldP spid="113" grpId="0" build="p">
        <p:tmplLst>
          <p:tmpl lvl="1">
            <p:tnLst>
              <p:par>
                <p:cTn presetID="42" presetClass="entr" presetSubtype="0" fill="hold" nodeType="withEffect">
                  <p:stCondLst>
                    <p:cond delay="200"/>
                  </p:stCondLst>
                  <p:childTnLst>
                    <p:set>
                      <p:cBhvr>
                        <p:cTn dur="1" fill="hold">
                          <p:stCondLst>
                            <p:cond delay="0"/>
                          </p:stCondLst>
                        </p:cTn>
                        <p:tgtEl>
                          <p:spTgt spid="113"/>
                        </p:tgtEl>
                        <p:attrNameLst>
                          <p:attrName>style.visibility</p:attrName>
                        </p:attrNameLst>
                      </p:cBhvr>
                      <p:to>
                        <p:strVal val="visible"/>
                      </p:to>
                    </p:set>
                    <p:animEffect transition="in" filter="fade">
                      <p:cBhvr>
                        <p:cTn dur="500"/>
                        <p:tgtEl>
                          <p:spTgt spid="113"/>
                        </p:tgtEl>
                      </p:cBhvr>
                    </p:animEffect>
                    <p:anim calcmode="lin" valueType="num">
                      <p:cBhvr>
                        <p:cTn dur="500" fill="hold"/>
                        <p:tgtEl>
                          <p:spTgt spid="113"/>
                        </p:tgtEl>
                        <p:attrNameLst>
                          <p:attrName>ppt_x</p:attrName>
                        </p:attrNameLst>
                      </p:cBhvr>
                      <p:tavLst>
                        <p:tav tm="0">
                          <p:val>
                            <p:strVal val="#ppt_x"/>
                          </p:val>
                        </p:tav>
                        <p:tav tm="100000">
                          <p:val>
                            <p:strVal val="#ppt_x"/>
                          </p:val>
                        </p:tav>
                      </p:tavLst>
                    </p:anim>
                    <p:anim calcmode="lin" valueType="num">
                      <p:cBhvr>
                        <p:cTn dur="500" fill="hold"/>
                        <p:tgtEl>
                          <p:spTgt spid="113"/>
                        </p:tgtEl>
                        <p:attrNameLst>
                          <p:attrName>ppt_y</p:attrName>
                        </p:attrNameLst>
                      </p:cBhvr>
                      <p:tavLst>
                        <p:tav tm="0">
                          <p:val>
                            <p:strVal val="#ppt_y+.1"/>
                          </p:val>
                        </p:tav>
                        <p:tav tm="100000">
                          <p:val>
                            <p:strVal val="#ppt_y"/>
                          </p:val>
                        </p:tav>
                      </p:tavLst>
                    </p:anim>
                  </p:childTnLst>
                </p:cTn>
              </p:par>
            </p:tnLst>
          </p:tmpl>
        </p:tmplLst>
      </p:bldP>
      <p:bldP spid="114" grpId="0" build="p">
        <p:tmplLst>
          <p:tmpl lvl="1">
            <p:tnLst>
              <p:par>
                <p:cTn presetID="10" presetClass="entr" presetSubtype="0" fill="hold" nodeType="withEffect">
                  <p:stCondLst>
                    <p:cond delay="800"/>
                  </p:stCondLst>
                  <p:childTnLst>
                    <p:set>
                      <p:cBhvr>
                        <p:cTn dur="1" fill="hold">
                          <p:stCondLst>
                            <p:cond delay="0"/>
                          </p:stCondLst>
                        </p:cTn>
                        <p:tgtEl>
                          <p:spTgt spid="114"/>
                        </p:tgtEl>
                        <p:attrNameLst>
                          <p:attrName>style.visibility</p:attrName>
                        </p:attrNameLst>
                      </p:cBhvr>
                      <p:to>
                        <p:strVal val="visible"/>
                      </p:to>
                    </p:set>
                    <p:animEffect transition="in" filter="fade">
                      <p:cBhvr>
                        <p:cTn dur="500"/>
                        <p:tgtEl>
                          <p:spTgt spid="114"/>
                        </p:tgtEl>
                      </p:cBhvr>
                    </p:animEffect>
                  </p:childTnLst>
                </p:cTn>
              </p:par>
            </p:tnLst>
          </p:tmpl>
        </p:tmplLst>
      </p:bldP>
      <p:bldP spid="130" grpId="0" animBg="1"/>
      <p:bldP spid="131" grpId="0" build="p">
        <p:tmplLst>
          <p:tmpl lvl="1">
            <p:tnLst>
              <p:par>
                <p:cTn presetID="53" presetClass="entr" presetSubtype="16" fill="hold" nodeType="afterEffect">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p:cTn dur="300" fill="hold"/>
                        <p:tgtEl>
                          <p:spTgt spid="131"/>
                        </p:tgtEl>
                        <p:attrNameLst>
                          <p:attrName>ppt_w</p:attrName>
                        </p:attrNameLst>
                      </p:cBhvr>
                      <p:tavLst>
                        <p:tav tm="0">
                          <p:val>
                            <p:fltVal val="0"/>
                          </p:val>
                        </p:tav>
                        <p:tav tm="100000">
                          <p:val>
                            <p:strVal val="#ppt_w"/>
                          </p:val>
                        </p:tav>
                      </p:tavLst>
                    </p:anim>
                    <p:anim calcmode="lin" valueType="num">
                      <p:cBhvr>
                        <p:cTn dur="300" fill="hold"/>
                        <p:tgtEl>
                          <p:spTgt spid="131"/>
                        </p:tgtEl>
                        <p:attrNameLst>
                          <p:attrName>ppt_h</p:attrName>
                        </p:attrNameLst>
                      </p:cBhvr>
                      <p:tavLst>
                        <p:tav tm="0">
                          <p:val>
                            <p:fltVal val="0"/>
                          </p:val>
                        </p:tav>
                        <p:tav tm="100000">
                          <p:val>
                            <p:strVal val="#ppt_h"/>
                          </p:val>
                        </p:tav>
                      </p:tavLst>
                    </p:anim>
                    <p:animEffect transition="in" filter="fade">
                      <p:cBhvr>
                        <p:cTn dur="300"/>
                        <p:tgtEl>
                          <p:spTgt spid="131"/>
                        </p:tgtEl>
                      </p:cBhvr>
                    </p:animEffect>
                  </p:childTnLst>
                </p:cTn>
              </p:par>
            </p:tnLst>
          </p:tmpl>
        </p:tmplLst>
      </p:bldP>
      <p:bldP spid="136" grpId="0" build="p">
        <p:tmplLst>
          <p:tmpl lvl="1">
            <p:tnLst>
              <p:par>
                <p:cTn presetID="42" presetClass="entr" presetSubtype="0" fill="hold" nodeType="withEffect">
                  <p:stCondLst>
                    <p:cond delay="200"/>
                  </p:stCondLst>
                  <p:childTnLst>
                    <p:set>
                      <p:cBhvr>
                        <p:cTn dur="1" fill="hold">
                          <p:stCondLst>
                            <p:cond delay="0"/>
                          </p:stCondLst>
                        </p:cTn>
                        <p:tgtEl>
                          <p:spTgt spid="136"/>
                        </p:tgtEl>
                        <p:attrNameLst>
                          <p:attrName>style.visibility</p:attrName>
                        </p:attrNameLst>
                      </p:cBhvr>
                      <p:to>
                        <p:strVal val="visible"/>
                      </p:to>
                    </p:set>
                    <p:animEffect transition="in" filter="fade">
                      <p:cBhvr>
                        <p:cTn dur="400"/>
                        <p:tgtEl>
                          <p:spTgt spid="136"/>
                        </p:tgtEl>
                      </p:cBhvr>
                    </p:animEffect>
                    <p:anim calcmode="lin" valueType="num">
                      <p:cBhvr>
                        <p:cTn dur="400" fill="hold"/>
                        <p:tgtEl>
                          <p:spTgt spid="136"/>
                        </p:tgtEl>
                        <p:attrNameLst>
                          <p:attrName>ppt_x</p:attrName>
                        </p:attrNameLst>
                      </p:cBhvr>
                      <p:tavLst>
                        <p:tav tm="0">
                          <p:val>
                            <p:strVal val="#ppt_x"/>
                          </p:val>
                        </p:tav>
                        <p:tav tm="100000">
                          <p:val>
                            <p:strVal val="#ppt_x"/>
                          </p:val>
                        </p:tav>
                      </p:tavLst>
                    </p:anim>
                    <p:anim calcmode="lin" valueType="num">
                      <p:cBhvr>
                        <p:cTn dur="400" fill="hold"/>
                        <p:tgtEl>
                          <p:spTgt spid="136"/>
                        </p:tgtEl>
                        <p:attrNameLst>
                          <p:attrName>ppt_y</p:attrName>
                        </p:attrNameLst>
                      </p:cBhvr>
                      <p:tavLst>
                        <p:tav tm="0">
                          <p:val>
                            <p:strVal val="#ppt_y+.1"/>
                          </p:val>
                        </p:tav>
                        <p:tav tm="100000">
                          <p:val>
                            <p:strVal val="#ppt_y"/>
                          </p:val>
                        </p:tav>
                      </p:tavLst>
                    </p:anim>
                  </p:childTnLst>
                </p:cTn>
              </p:par>
            </p:tnLst>
          </p:tmpl>
        </p:tmplLst>
      </p:bldP>
      <p:bldP spid="139" grpId="0" build="p">
        <p:tmplLst>
          <p:tmpl lvl="1">
            <p:tnLst>
              <p:par>
                <p:cTn presetID="42" presetClass="entr" presetSubtype="0" fill="hold" nodeType="withEffect">
                  <p:stCondLst>
                    <p:cond delay="200"/>
                  </p:stCondLst>
                  <p:childTnLst>
                    <p:set>
                      <p:cBhvr>
                        <p:cTn dur="1" fill="hold">
                          <p:stCondLst>
                            <p:cond delay="0"/>
                          </p:stCondLst>
                        </p:cTn>
                        <p:tgtEl>
                          <p:spTgt spid="139"/>
                        </p:tgtEl>
                        <p:attrNameLst>
                          <p:attrName>style.visibility</p:attrName>
                        </p:attrNameLst>
                      </p:cBhvr>
                      <p:to>
                        <p:strVal val="visible"/>
                      </p:to>
                    </p:set>
                    <p:animEffect transition="in" filter="fade">
                      <p:cBhvr>
                        <p:cTn dur="500"/>
                        <p:tgtEl>
                          <p:spTgt spid="139"/>
                        </p:tgtEl>
                      </p:cBhvr>
                    </p:animEffect>
                    <p:anim calcmode="lin" valueType="num">
                      <p:cBhvr>
                        <p:cTn dur="500" fill="hold"/>
                        <p:tgtEl>
                          <p:spTgt spid="139"/>
                        </p:tgtEl>
                        <p:attrNameLst>
                          <p:attrName>ppt_x</p:attrName>
                        </p:attrNameLst>
                      </p:cBhvr>
                      <p:tavLst>
                        <p:tav tm="0">
                          <p:val>
                            <p:strVal val="#ppt_x"/>
                          </p:val>
                        </p:tav>
                        <p:tav tm="100000">
                          <p:val>
                            <p:strVal val="#ppt_x"/>
                          </p:val>
                        </p:tav>
                      </p:tavLst>
                    </p:anim>
                    <p:anim calcmode="lin" valueType="num">
                      <p:cBhvr>
                        <p:cTn dur="500" fill="hold"/>
                        <p:tgtEl>
                          <p:spTgt spid="139"/>
                        </p:tgtEl>
                        <p:attrNameLst>
                          <p:attrName>ppt_y</p:attrName>
                        </p:attrNameLst>
                      </p:cBhvr>
                      <p:tavLst>
                        <p:tav tm="0">
                          <p:val>
                            <p:strVal val="#ppt_y+.1"/>
                          </p:val>
                        </p:tav>
                        <p:tav tm="100000">
                          <p:val>
                            <p:strVal val="#ppt_y"/>
                          </p:val>
                        </p:tav>
                      </p:tavLst>
                    </p:anim>
                  </p:childTnLst>
                </p:cTn>
              </p:par>
            </p:tnLst>
          </p:tmpl>
        </p:tmplLst>
      </p:bldP>
      <p:bldP spid="140" grpId="0" build="p">
        <p:tmplLst>
          <p:tmpl lvl="1">
            <p:tnLst>
              <p:par>
                <p:cTn presetID="10" presetClass="entr" presetSubtype="0" fill="hold" nodeType="withEffect">
                  <p:stCondLst>
                    <p:cond delay="800"/>
                  </p:stCondLst>
                  <p:childTnLst>
                    <p:set>
                      <p:cBhvr>
                        <p:cTn dur="1" fill="hold">
                          <p:stCondLst>
                            <p:cond delay="0"/>
                          </p:stCondLst>
                        </p:cTn>
                        <p:tgtEl>
                          <p:spTgt spid="140"/>
                        </p:tgtEl>
                        <p:attrNameLst>
                          <p:attrName>style.visibility</p:attrName>
                        </p:attrNameLst>
                      </p:cBhvr>
                      <p:to>
                        <p:strVal val="visible"/>
                      </p:to>
                    </p:set>
                    <p:animEffect transition="in" filter="fade">
                      <p:cBhvr>
                        <p:cTn dur="500"/>
                        <p:tgtEl>
                          <p:spTgt spid="140"/>
                        </p:tgtEl>
                      </p:cBhvr>
                    </p:animEffect>
                  </p:childTnLst>
                </p:cTn>
              </p:par>
            </p:tnLst>
          </p:tmpl>
        </p:tmplLst>
      </p:bldP>
      <p:bldP spid="145" grpId="0" animBg="1"/>
      <p:bldP spid="146" grpId="0" build="p">
        <p:tmplLst>
          <p:tmpl lvl="1">
            <p:tnLst>
              <p:par>
                <p:cTn presetID="53" presetClass="entr" presetSubtype="16"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p:cTn dur="300" fill="hold"/>
                        <p:tgtEl>
                          <p:spTgt spid="146"/>
                        </p:tgtEl>
                        <p:attrNameLst>
                          <p:attrName>ppt_w</p:attrName>
                        </p:attrNameLst>
                      </p:cBhvr>
                      <p:tavLst>
                        <p:tav tm="0">
                          <p:val>
                            <p:fltVal val="0"/>
                          </p:val>
                        </p:tav>
                        <p:tav tm="100000">
                          <p:val>
                            <p:strVal val="#ppt_w"/>
                          </p:val>
                        </p:tav>
                      </p:tavLst>
                    </p:anim>
                    <p:anim calcmode="lin" valueType="num">
                      <p:cBhvr>
                        <p:cTn dur="300" fill="hold"/>
                        <p:tgtEl>
                          <p:spTgt spid="146"/>
                        </p:tgtEl>
                        <p:attrNameLst>
                          <p:attrName>ppt_h</p:attrName>
                        </p:attrNameLst>
                      </p:cBhvr>
                      <p:tavLst>
                        <p:tav tm="0">
                          <p:val>
                            <p:fltVal val="0"/>
                          </p:val>
                        </p:tav>
                        <p:tav tm="100000">
                          <p:val>
                            <p:strVal val="#ppt_h"/>
                          </p:val>
                        </p:tav>
                      </p:tavLst>
                    </p:anim>
                    <p:animEffect transition="in" filter="fade">
                      <p:cBhvr>
                        <p:cTn dur="300"/>
                        <p:tgtEl>
                          <p:spTgt spid="146"/>
                        </p:tgtEl>
                      </p:cBhvr>
                    </p:animEffect>
                  </p:childTnLst>
                </p:cTn>
              </p:par>
            </p:tnLst>
          </p:tmpl>
        </p:tmplLst>
      </p:bldP>
      <p:bldP spid="149" grpId="0" build="p">
        <p:tmplLst>
          <p:tmpl lvl="1">
            <p:tnLst>
              <p:par>
                <p:cTn presetID="42" presetClass="entr" presetSubtype="0" fill="hold" nodeType="withEffect">
                  <p:stCondLst>
                    <p:cond delay="200"/>
                  </p:stCondLst>
                  <p:childTnLst>
                    <p:set>
                      <p:cBhvr>
                        <p:cTn dur="1" fill="hold">
                          <p:stCondLst>
                            <p:cond delay="0"/>
                          </p:stCondLst>
                        </p:cTn>
                        <p:tgtEl>
                          <p:spTgt spid="149"/>
                        </p:tgtEl>
                        <p:attrNameLst>
                          <p:attrName>style.visibility</p:attrName>
                        </p:attrNameLst>
                      </p:cBhvr>
                      <p:to>
                        <p:strVal val="visible"/>
                      </p:to>
                    </p:set>
                    <p:animEffect transition="in" filter="fade">
                      <p:cBhvr>
                        <p:cTn dur="400"/>
                        <p:tgtEl>
                          <p:spTgt spid="149"/>
                        </p:tgtEl>
                      </p:cBhvr>
                    </p:animEffect>
                    <p:anim calcmode="lin" valueType="num">
                      <p:cBhvr>
                        <p:cTn dur="400" fill="hold"/>
                        <p:tgtEl>
                          <p:spTgt spid="149"/>
                        </p:tgtEl>
                        <p:attrNameLst>
                          <p:attrName>ppt_x</p:attrName>
                        </p:attrNameLst>
                      </p:cBhvr>
                      <p:tavLst>
                        <p:tav tm="0">
                          <p:val>
                            <p:strVal val="#ppt_x"/>
                          </p:val>
                        </p:tav>
                        <p:tav tm="100000">
                          <p:val>
                            <p:strVal val="#ppt_x"/>
                          </p:val>
                        </p:tav>
                      </p:tavLst>
                    </p:anim>
                    <p:anim calcmode="lin" valueType="num">
                      <p:cBhvr>
                        <p:cTn dur="400" fill="hold"/>
                        <p:tgtEl>
                          <p:spTgt spid="149"/>
                        </p:tgtEl>
                        <p:attrNameLst>
                          <p:attrName>ppt_y</p:attrName>
                        </p:attrNameLst>
                      </p:cBhvr>
                      <p:tavLst>
                        <p:tav tm="0">
                          <p:val>
                            <p:strVal val="#ppt_y+.1"/>
                          </p:val>
                        </p:tav>
                        <p:tav tm="100000">
                          <p:val>
                            <p:strVal val="#ppt_y"/>
                          </p:val>
                        </p:tav>
                      </p:tavLst>
                    </p:anim>
                  </p:childTnLst>
                </p:cTn>
              </p:par>
            </p:tnLst>
          </p:tmpl>
        </p:tmplLst>
      </p:bldP>
      <p:bldP spid="151" grpId="0" build="p">
        <p:tmplLst>
          <p:tmpl lvl="1">
            <p:tnLst>
              <p:par>
                <p:cTn presetID="42" presetClass="entr" presetSubtype="0" fill="hold" nodeType="withEffect">
                  <p:stCondLst>
                    <p:cond delay="200"/>
                  </p:stCondLst>
                  <p:childTnLst>
                    <p:set>
                      <p:cBhvr>
                        <p:cTn dur="1" fill="hold">
                          <p:stCondLst>
                            <p:cond delay="0"/>
                          </p:stCondLst>
                        </p:cTn>
                        <p:tgtEl>
                          <p:spTgt spid="151"/>
                        </p:tgtEl>
                        <p:attrNameLst>
                          <p:attrName>style.visibility</p:attrName>
                        </p:attrNameLst>
                      </p:cBhvr>
                      <p:to>
                        <p:strVal val="visible"/>
                      </p:to>
                    </p:set>
                    <p:animEffect transition="in" filter="fade">
                      <p:cBhvr>
                        <p:cTn dur="500"/>
                        <p:tgtEl>
                          <p:spTgt spid="151"/>
                        </p:tgtEl>
                      </p:cBhvr>
                    </p:animEffect>
                    <p:anim calcmode="lin" valueType="num">
                      <p:cBhvr>
                        <p:cTn dur="500" fill="hold"/>
                        <p:tgtEl>
                          <p:spTgt spid="151"/>
                        </p:tgtEl>
                        <p:attrNameLst>
                          <p:attrName>ppt_x</p:attrName>
                        </p:attrNameLst>
                      </p:cBhvr>
                      <p:tavLst>
                        <p:tav tm="0">
                          <p:val>
                            <p:strVal val="#ppt_x"/>
                          </p:val>
                        </p:tav>
                        <p:tav tm="100000">
                          <p:val>
                            <p:strVal val="#ppt_x"/>
                          </p:val>
                        </p:tav>
                      </p:tavLst>
                    </p:anim>
                    <p:anim calcmode="lin" valueType="num">
                      <p:cBhvr>
                        <p:cTn dur="500" fill="hold"/>
                        <p:tgtEl>
                          <p:spTgt spid="151"/>
                        </p:tgtEl>
                        <p:attrNameLst>
                          <p:attrName>ppt_y</p:attrName>
                        </p:attrNameLst>
                      </p:cBhvr>
                      <p:tavLst>
                        <p:tav tm="0">
                          <p:val>
                            <p:strVal val="#ppt_y+.1"/>
                          </p:val>
                        </p:tav>
                        <p:tav tm="100000">
                          <p:val>
                            <p:strVal val="#ppt_y"/>
                          </p:val>
                        </p:tav>
                      </p:tavLst>
                    </p:anim>
                  </p:childTnLst>
                </p:cTn>
              </p:par>
            </p:tnLst>
          </p:tmpl>
        </p:tmplLst>
      </p:bldP>
      <p:bldP spid="152" grpId="0" build="p">
        <p:tmplLst>
          <p:tmpl lvl="1">
            <p:tnLst>
              <p:par>
                <p:cTn presetID="10" presetClass="entr" presetSubtype="0" fill="hold" nodeType="withEffect">
                  <p:stCondLst>
                    <p:cond delay="800"/>
                  </p:stCondLst>
                  <p:childTnLst>
                    <p:set>
                      <p:cBhvr>
                        <p:cTn dur="1" fill="hold">
                          <p:stCondLst>
                            <p:cond delay="0"/>
                          </p:stCondLst>
                        </p:cTn>
                        <p:tgtEl>
                          <p:spTgt spid="152"/>
                        </p:tgtEl>
                        <p:attrNameLst>
                          <p:attrName>style.visibility</p:attrName>
                        </p:attrNameLst>
                      </p:cBhvr>
                      <p:to>
                        <p:strVal val="visible"/>
                      </p:to>
                    </p:set>
                    <p:animEffect transition="in" filter="fade">
                      <p:cBhvr>
                        <p:cTn dur="500"/>
                        <p:tgtEl>
                          <p:spTgt spid="152"/>
                        </p:tgtEl>
                      </p:cBhvr>
                    </p:animEffect>
                  </p:childTnLst>
                </p:cTn>
              </p:par>
            </p:tnLst>
          </p:tmpl>
        </p:tmplLst>
      </p:bldP>
      <p:bldP spid="155" grpId="0" animBg="1"/>
      <p:bldP spid="156" grpId="0" build="p">
        <p:tmplLst>
          <p:tmpl lvl="1">
            <p:tnLst>
              <p:par>
                <p:cTn presetID="53" presetClass="entr" presetSubtype="16" fill="hold" nodeType="afterEffect">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p:cTn dur="300" fill="hold"/>
                        <p:tgtEl>
                          <p:spTgt spid="156"/>
                        </p:tgtEl>
                        <p:attrNameLst>
                          <p:attrName>ppt_w</p:attrName>
                        </p:attrNameLst>
                      </p:cBhvr>
                      <p:tavLst>
                        <p:tav tm="0">
                          <p:val>
                            <p:fltVal val="0"/>
                          </p:val>
                        </p:tav>
                        <p:tav tm="100000">
                          <p:val>
                            <p:strVal val="#ppt_w"/>
                          </p:val>
                        </p:tav>
                      </p:tavLst>
                    </p:anim>
                    <p:anim calcmode="lin" valueType="num">
                      <p:cBhvr>
                        <p:cTn dur="300" fill="hold"/>
                        <p:tgtEl>
                          <p:spTgt spid="156"/>
                        </p:tgtEl>
                        <p:attrNameLst>
                          <p:attrName>ppt_h</p:attrName>
                        </p:attrNameLst>
                      </p:cBhvr>
                      <p:tavLst>
                        <p:tav tm="0">
                          <p:val>
                            <p:fltVal val="0"/>
                          </p:val>
                        </p:tav>
                        <p:tav tm="100000">
                          <p:val>
                            <p:strVal val="#ppt_h"/>
                          </p:val>
                        </p:tav>
                      </p:tavLst>
                    </p:anim>
                    <p:animEffect transition="in" filter="fade">
                      <p:cBhvr>
                        <p:cTn dur="300"/>
                        <p:tgtEl>
                          <p:spTgt spid="156"/>
                        </p:tgtEl>
                      </p:cBhvr>
                    </p:animEffect>
                  </p:childTnLst>
                </p:cTn>
              </p:par>
            </p:tnLst>
          </p:tmpl>
        </p:tmplLst>
      </p:bldP>
      <p:bldP spid="157" grpId="0" build="p">
        <p:tmplLst>
          <p:tmpl lvl="1">
            <p:tnLst>
              <p:par>
                <p:cTn presetID="42" presetClass="entr" presetSubtype="0" fill="hold" nodeType="withEffect">
                  <p:stCondLst>
                    <p:cond delay="200"/>
                  </p:stCondLst>
                  <p:childTnLst>
                    <p:set>
                      <p:cBhvr>
                        <p:cTn dur="1" fill="hold">
                          <p:stCondLst>
                            <p:cond delay="0"/>
                          </p:stCondLst>
                        </p:cTn>
                        <p:tgtEl>
                          <p:spTgt spid="157"/>
                        </p:tgtEl>
                        <p:attrNameLst>
                          <p:attrName>style.visibility</p:attrName>
                        </p:attrNameLst>
                      </p:cBhvr>
                      <p:to>
                        <p:strVal val="visible"/>
                      </p:to>
                    </p:set>
                    <p:animEffect transition="in" filter="fade">
                      <p:cBhvr>
                        <p:cTn dur="400"/>
                        <p:tgtEl>
                          <p:spTgt spid="157"/>
                        </p:tgtEl>
                      </p:cBhvr>
                    </p:animEffect>
                    <p:anim calcmode="lin" valueType="num">
                      <p:cBhvr>
                        <p:cTn dur="400" fill="hold"/>
                        <p:tgtEl>
                          <p:spTgt spid="157"/>
                        </p:tgtEl>
                        <p:attrNameLst>
                          <p:attrName>ppt_x</p:attrName>
                        </p:attrNameLst>
                      </p:cBhvr>
                      <p:tavLst>
                        <p:tav tm="0">
                          <p:val>
                            <p:strVal val="#ppt_x"/>
                          </p:val>
                        </p:tav>
                        <p:tav tm="100000">
                          <p:val>
                            <p:strVal val="#ppt_x"/>
                          </p:val>
                        </p:tav>
                      </p:tavLst>
                    </p:anim>
                    <p:anim calcmode="lin" valueType="num">
                      <p:cBhvr>
                        <p:cTn dur="400" fill="hold"/>
                        <p:tgtEl>
                          <p:spTgt spid="157"/>
                        </p:tgtEl>
                        <p:attrNameLst>
                          <p:attrName>ppt_y</p:attrName>
                        </p:attrNameLst>
                      </p:cBhvr>
                      <p:tavLst>
                        <p:tav tm="0">
                          <p:val>
                            <p:strVal val="#ppt_y+.1"/>
                          </p:val>
                        </p:tav>
                        <p:tav tm="100000">
                          <p:val>
                            <p:strVal val="#ppt_y"/>
                          </p:val>
                        </p:tav>
                      </p:tavLst>
                    </p:anim>
                  </p:childTnLst>
                </p:cTn>
              </p:par>
            </p:tnLst>
          </p:tmpl>
        </p:tmplLst>
      </p:bldP>
      <p:bldP spid="158" grpId="0" build="p">
        <p:tmplLst>
          <p:tmpl lvl="1">
            <p:tnLst>
              <p:par>
                <p:cTn presetID="42" presetClass="entr" presetSubtype="0" fill="hold" nodeType="withEffect">
                  <p:stCondLst>
                    <p:cond delay="200"/>
                  </p:stCondLst>
                  <p:childTnLst>
                    <p:set>
                      <p:cBhvr>
                        <p:cTn dur="1" fill="hold">
                          <p:stCondLst>
                            <p:cond delay="0"/>
                          </p:stCondLst>
                        </p:cTn>
                        <p:tgtEl>
                          <p:spTgt spid="158"/>
                        </p:tgtEl>
                        <p:attrNameLst>
                          <p:attrName>style.visibility</p:attrName>
                        </p:attrNameLst>
                      </p:cBhvr>
                      <p:to>
                        <p:strVal val="visible"/>
                      </p:to>
                    </p:set>
                    <p:animEffect transition="in" filter="fade">
                      <p:cBhvr>
                        <p:cTn dur="500"/>
                        <p:tgtEl>
                          <p:spTgt spid="158"/>
                        </p:tgtEl>
                      </p:cBhvr>
                    </p:animEffect>
                    <p:anim calcmode="lin" valueType="num">
                      <p:cBhvr>
                        <p:cTn dur="500" fill="hold"/>
                        <p:tgtEl>
                          <p:spTgt spid="158"/>
                        </p:tgtEl>
                        <p:attrNameLst>
                          <p:attrName>ppt_x</p:attrName>
                        </p:attrNameLst>
                      </p:cBhvr>
                      <p:tavLst>
                        <p:tav tm="0">
                          <p:val>
                            <p:strVal val="#ppt_x"/>
                          </p:val>
                        </p:tav>
                        <p:tav tm="100000">
                          <p:val>
                            <p:strVal val="#ppt_x"/>
                          </p:val>
                        </p:tav>
                      </p:tavLst>
                    </p:anim>
                    <p:anim calcmode="lin" valueType="num">
                      <p:cBhvr>
                        <p:cTn dur="500" fill="hold"/>
                        <p:tgtEl>
                          <p:spTgt spid="158"/>
                        </p:tgtEl>
                        <p:attrNameLst>
                          <p:attrName>ppt_y</p:attrName>
                        </p:attrNameLst>
                      </p:cBhvr>
                      <p:tavLst>
                        <p:tav tm="0">
                          <p:val>
                            <p:strVal val="#ppt_y+.1"/>
                          </p:val>
                        </p:tav>
                        <p:tav tm="100000">
                          <p:val>
                            <p:strVal val="#ppt_y"/>
                          </p:val>
                        </p:tav>
                      </p:tavLst>
                    </p:anim>
                  </p:childTnLst>
                </p:cTn>
              </p:par>
            </p:tnLst>
          </p:tmpl>
        </p:tmplLst>
      </p:bldP>
      <p:bldP spid="159" grpId="0" build="p">
        <p:tmplLst>
          <p:tmpl lvl="1">
            <p:tnLst>
              <p:par>
                <p:cTn presetID="10" presetClass="entr" presetSubtype="0" fill="hold" nodeType="withEffect">
                  <p:stCondLst>
                    <p:cond delay="800"/>
                  </p:stCondLst>
                  <p:childTnLst>
                    <p:set>
                      <p:cBhvr>
                        <p:cTn dur="1" fill="hold">
                          <p:stCondLst>
                            <p:cond delay="0"/>
                          </p:stCondLst>
                        </p:cTn>
                        <p:tgtEl>
                          <p:spTgt spid="159"/>
                        </p:tgtEl>
                        <p:attrNameLst>
                          <p:attrName>style.visibility</p:attrName>
                        </p:attrNameLst>
                      </p:cBhvr>
                      <p:to>
                        <p:strVal val="visible"/>
                      </p:to>
                    </p:set>
                    <p:animEffect transition="in" filter="fade">
                      <p:cBhvr>
                        <p:cTn dur="500"/>
                        <p:tgtEl>
                          <p:spTgt spid="159"/>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31" name="Title 1"/>
          <p:cNvSpPr>
            <a:spLocks noGrp="1"/>
          </p:cNvSpPr>
          <p:nvPr>
            <p:ph type="title"/>
          </p:nvPr>
        </p:nvSpPr>
        <p:spPr>
          <a:xfrm>
            <a:off x="848496" y="325268"/>
            <a:ext cx="10515600" cy="920221"/>
          </a:xfrm>
        </p:spPr>
        <p:txBody>
          <a:bodyPr>
            <a:normAutofit/>
          </a:bodyPr>
          <a:lstStyle>
            <a:lvl1pPr algn="ctr">
              <a:defRPr sz="4400">
                <a:solidFill>
                  <a:schemeClr val="tx2">
                    <a:lumMod val="75000"/>
                  </a:schemeClr>
                </a:solidFill>
                <a:latin typeface="+mj-lt"/>
              </a:defRPr>
            </a:lvl1pPr>
          </a:lstStyle>
          <a:p>
            <a:r>
              <a:rPr lang="en-US" dirty="0"/>
              <a:t>Click to edit Master title style</a:t>
            </a:r>
          </a:p>
        </p:txBody>
      </p:sp>
      <p:sp>
        <p:nvSpPr>
          <p:cNvPr id="25" name="Oval 24"/>
          <p:cNvSpPr/>
          <p:nvPr/>
        </p:nvSpPr>
        <p:spPr>
          <a:xfrm>
            <a:off x="11225946" y="6319389"/>
            <a:ext cx="432654" cy="432654"/>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a:p>
        </p:txBody>
      </p:sp>
      <p:sp>
        <p:nvSpPr>
          <p:cNvPr id="26" name="TextBox 25"/>
          <p:cNvSpPr txBox="1"/>
          <p:nvPr/>
        </p:nvSpPr>
        <p:spPr>
          <a:xfrm>
            <a:off x="11296965" y="6381846"/>
            <a:ext cx="288789" cy="307740"/>
          </a:xfrm>
          <a:prstGeom prst="rect">
            <a:avLst/>
          </a:prstGeom>
          <a:noFill/>
        </p:spPr>
        <p:txBody>
          <a:bodyPr wrap="none" lIns="91404" tIns="45702" rIns="91404" bIns="45702" rtlCol="0">
            <a:spAutoFit/>
          </a:bodyPr>
          <a:lstStyle/>
          <a:p>
            <a:pPr algn="ctr"/>
            <a:fld id="{260E2A6B-A809-4840-BF14-8648BC0BDF87}" type="slidenum">
              <a:rPr lang="id-ID" sz="1400" b="1">
                <a:solidFill>
                  <a:schemeClr val="bg1"/>
                </a:solidFill>
                <a:latin typeface="+mj-lt"/>
                <a:cs typeface="Raleway Light"/>
              </a:rPr>
              <a:t>‹#›</a:t>
            </a:fld>
            <a:endParaRPr lang="id-ID" sz="1400" b="1" dirty="0">
              <a:solidFill>
                <a:schemeClr val="bg1"/>
              </a:solidFill>
              <a:latin typeface="+mj-lt"/>
              <a:cs typeface="Raleway Light"/>
            </a:endParaRPr>
          </a:p>
        </p:txBody>
      </p:sp>
      <p:sp>
        <p:nvSpPr>
          <p:cNvPr id="6" name="Subtitle 2"/>
          <p:cNvSpPr txBox="1"/>
          <p:nvPr userDrawn="1"/>
        </p:nvSpPr>
        <p:spPr>
          <a:xfrm>
            <a:off x="3182204" y="1053894"/>
            <a:ext cx="5827593" cy="419558"/>
          </a:xfrm>
          <a:prstGeom prst="rect">
            <a:avLst/>
          </a:prstGeom>
        </p:spPr>
        <p:txBody>
          <a:bodyPr vert="horz" lIns="108745" tIns="54373" rIns="108745" bIns="54373" rtlCol="0">
            <a:normAutofit/>
          </a:bodyPr>
          <a:lstStyle>
            <a:lvl1pPr marL="0" indent="0" algn="ctr" defTabSz="1087120" rtl="0" eaLnBrk="1" latinLnBrk="0" hangingPunct="1">
              <a:lnSpc>
                <a:spcPct val="120000"/>
              </a:lnSpc>
              <a:spcBef>
                <a:spcPct val="20000"/>
              </a:spcBef>
              <a:buFont typeface="Arial" panose="020B060402020209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90204"/>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90204"/>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90204"/>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90204"/>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9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9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9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90204"/>
              <a:buNone/>
              <a:defRPr sz="4800" kern="1200">
                <a:solidFill>
                  <a:schemeClr val="tx1">
                    <a:tint val="75000"/>
                  </a:schemeClr>
                </a:solidFill>
                <a:latin typeface="+mn-lt"/>
                <a:ea typeface="+mn-ea"/>
                <a:cs typeface="+mn-cs"/>
              </a:defRPr>
            </a:lvl9pPr>
          </a:lstStyle>
          <a:p>
            <a:pPr algn="ctr"/>
            <a:r>
              <a:rPr lang="en-US" sz="1600" dirty="0">
                <a:solidFill>
                  <a:schemeClr val="accent1"/>
                </a:solidFill>
                <a:latin typeface="+mn-lt"/>
              </a:rPr>
              <a:t>A</a:t>
            </a:r>
            <a:r>
              <a:rPr lang="zh-CN" altLang="en-US" sz="1600" dirty="0">
                <a:solidFill>
                  <a:schemeClr val="accent1"/>
                </a:solidFill>
                <a:latin typeface="+mn-lt"/>
              </a:rPr>
              <a:t> </a:t>
            </a:r>
            <a:r>
              <a:rPr lang="en-US" altLang="zh-CN" sz="1600" dirty="0">
                <a:solidFill>
                  <a:schemeClr val="accent1"/>
                </a:solidFill>
                <a:latin typeface="+mn-lt"/>
              </a:rPr>
              <a:t>Computational</a:t>
            </a:r>
            <a:r>
              <a:rPr lang="en-US" altLang="zh-CN" sz="1600" baseline="0" dirty="0">
                <a:solidFill>
                  <a:schemeClr val="accent1"/>
                </a:solidFill>
                <a:latin typeface="+mn-lt"/>
              </a:rPr>
              <a:t> model of relations between things</a:t>
            </a:r>
            <a:endParaRPr lang="en-US" sz="1600" dirty="0">
              <a:solidFill>
                <a:schemeClr val="accent1"/>
              </a:solidFill>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outVertical)">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D414F0B-2B99-400A-8A3B-69B47E584C9E}" type="datetimeFigureOut">
              <a:rPr lang="zh-CN" altLang="en-US" smtClean="0"/>
              <a:t>2022/1/9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FF8CA9-5906-4839-82AA-3541BCB89E0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D414F0B-2B99-400A-8A3B-69B47E584C9E}" type="datetimeFigureOut">
              <a:rPr lang="zh-CN" altLang="en-US" smtClean="0"/>
              <a:t>2022/1/9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FF8CA9-5906-4839-82AA-3541BCB89E0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D414F0B-2B99-400A-8A3B-69B47E584C9E}" type="datetimeFigureOut">
              <a:rPr lang="zh-CN" altLang="en-US" smtClean="0"/>
              <a:t>2022/1/9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0FF8CA9-5906-4839-82AA-3541BCB89E0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D414F0B-2B99-400A-8A3B-69B47E584C9E}" type="datetimeFigureOut">
              <a:rPr lang="zh-CN" altLang="en-US" smtClean="0"/>
              <a:t>2022/1/9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FF8CA9-5906-4839-82AA-3541BCB89E0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414F0B-2B99-400A-8A3B-69B47E584C9E}" type="datetimeFigureOut">
              <a:rPr lang="zh-CN" altLang="en-US" smtClean="0"/>
              <a:t>2022/1/9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FF8CA9-5906-4839-82AA-3541BCB89E0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D414F0B-2B99-400A-8A3B-69B47E584C9E}" type="datetimeFigureOut">
              <a:rPr lang="zh-CN" altLang="en-US" smtClean="0"/>
              <a:t>2022/1/9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FF8CA9-5906-4839-82AA-3541BCB89E0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D414F0B-2B99-400A-8A3B-69B47E584C9E}" type="datetimeFigureOut">
              <a:rPr lang="zh-CN" altLang="en-US" smtClean="0"/>
              <a:t>2022/1/9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FF8CA9-5906-4839-82AA-3541BCB89E0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414F0B-2B99-400A-8A3B-69B47E584C9E}" type="datetimeFigureOut">
              <a:rPr lang="zh-CN" altLang="en-US" smtClean="0"/>
              <a:t>2022/1/9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FF8CA9-5906-4839-82AA-3541BCB89E02}" type="slidenum">
              <a:rPr lang="zh-CN" altLang="en-US" smtClean="0"/>
              <a:t>‹#›</a:t>
            </a:fld>
            <a:endParaRPr lang="zh-CN" altLang="en-US"/>
          </a:p>
        </p:txBody>
      </p:sp>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489096" y="462394"/>
            <a:ext cx="1375700" cy="43728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1" y="274639"/>
            <a:ext cx="10972800" cy="1143000"/>
          </a:xfrm>
          <a:prstGeom prst="rect">
            <a:avLst/>
          </a:prstGeom>
        </p:spPr>
        <p:txBody>
          <a:bodyPr vert="horz" lIns="91428" tIns="45714" rIns="91428" bIns="45714"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1" y="1600201"/>
            <a:ext cx="10972800" cy="4525963"/>
          </a:xfrm>
          <a:prstGeom prst="rect">
            <a:avLst/>
          </a:prstGeom>
        </p:spPr>
        <p:txBody>
          <a:bodyPr vert="horz" lIns="91428" tIns="45714" rIns="91428" bIns="45714"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1" y="6356352"/>
            <a:ext cx="2844800" cy="365125"/>
          </a:xfrm>
          <a:prstGeom prst="rect">
            <a:avLst/>
          </a:prstGeom>
        </p:spPr>
        <p:txBody>
          <a:bodyPr vert="horz" lIns="91428" tIns="45714" rIns="91428" bIns="45714" rtlCol="0" anchor="ctr"/>
          <a:lstStyle>
            <a:lvl1pPr algn="l">
              <a:defRPr sz="1600">
                <a:solidFill>
                  <a:schemeClr val="tx1">
                    <a:tint val="75000"/>
                  </a:schemeClr>
                </a:solidFill>
              </a:defRPr>
            </a:lvl1pPr>
          </a:lstStyle>
          <a:p>
            <a:fld id="{02854A03-91AF-448A-9954-517C0577E5F0}" type="datetimeFigureOut">
              <a:rPr lang="zh-CN" altLang="en-US" smtClean="0"/>
              <a:t>2022/1/9</a:t>
            </a:fld>
            <a:endParaRPr lang="zh-CN" altLang="en-US"/>
          </a:p>
        </p:txBody>
      </p:sp>
      <p:sp>
        <p:nvSpPr>
          <p:cNvPr id="5" name="页脚占位符 4"/>
          <p:cNvSpPr>
            <a:spLocks noGrp="1"/>
          </p:cNvSpPr>
          <p:nvPr>
            <p:ph type="ftr" sz="quarter" idx="3"/>
          </p:nvPr>
        </p:nvSpPr>
        <p:spPr>
          <a:xfrm>
            <a:off x="4165601" y="6356352"/>
            <a:ext cx="3860800" cy="365125"/>
          </a:xfrm>
          <a:prstGeom prst="rect">
            <a:avLst/>
          </a:prstGeom>
        </p:spPr>
        <p:txBody>
          <a:bodyPr vert="horz" lIns="91428" tIns="45714" rIns="91428" bIns="45714"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1" y="6356352"/>
            <a:ext cx="2844800" cy="365125"/>
          </a:xfrm>
          <a:prstGeom prst="rect">
            <a:avLst/>
          </a:prstGeom>
        </p:spPr>
        <p:txBody>
          <a:bodyPr vert="horz" lIns="91428" tIns="45714" rIns="91428" bIns="45714" rtlCol="0" anchor="ctr"/>
          <a:lstStyle>
            <a:lvl1pPr algn="r">
              <a:defRPr sz="1600">
                <a:solidFill>
                  <a:schemeClr val="tx1">
                    <a:tint val="75000"/>
                  </a:schemeClr>
                </a:solidFill>
              </a:defRPr>
            </a:lvl1pPr>
          </a:lstStyle>
          <a:p>
            <a:fld id="{2EEFC946-6D13-4F8C-9740-992A906A613E}" type="slidenum">
              <a:rPr lang="zh-CN" altLang="en-US" smtClean="0"/>
              <a:t>‹#›</a:t>
            </a:fld>
            <a:endParaRPr lang="zh-CN" altLang="en-US"/>
          </a:p>
        </p:txBody>
      </p:sp>
      <p:pic>
        <p:nvPicPr>
          <p:cNvPr id="7" name="图片 6"/>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417472" y="408854"/>
            <a:ext cx="1375700" cy="43728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txStyles>
    <p:titleStyle>
      <a:lvl1pPr algn="ctr" defTabSz="121793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7930" rtl="0" eaLnBrk="1" latinLnBrk="0" hangingPunct="1">
        <a:spcBef>
          <a:spcPct val="20000"/>
        </a:spcBef>
        <a:buFont typeface="Arial" panose="020B0604020202090204" pitchFamily="34" charset="0"/>
        <a:buChar char="•"/>
        <a:defRPr sz="4265" kern="1200">
          <a:solidFill>
            <a:schemeClr val="tx1"/>
          </a:solidFill>
          <a:latin typeface="+mn-lt"/>
          <a:ea typeface="+mn-ea"/>
          <a:cs typeface="+mn-cs"/>
        </a:defRPr>
      </a:lvl1pPr>
      <a:lvl2pPr marL="990600" indent="-381000" algn="l" defTabSz="1217930" rtl="0" eaLnBrk="1" latinLnBrk="0" hangingPunct="1">
        <a:spcBef>
          <a:spcPct val="20000"/>
        </a:spcBef>
        <a:buFont typeface="Arial" panose="020B0604020202090204" pitchFamily="34" charset="0"/>
        <a:buChar char="–"/>
        <a:defRPr sz="3735" kern="1200">
          <a:solidFill>
            <a:schemeClr val="tx1"/>
          </a:solidFill>
          <a:latin typeface="+mn-lt"/>
          <a:ea typeface="+mn-ea"/>
          <a:cs typeface="+mn-cs"/>
        </a:defRPr>
      </a:lvl2pPr>
      <a:lvl3pPr marL="1524000" indent="-304800" algn="l" defTabSz="121793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3pPr>
      <a:lvl4pPr marL="2133600" indent="-304800" algn="l" defTabSz="1217930" rtl="0" eaLnBrk="1" latinLnBrk="0" hangingPunct="1">
        <a:spcBef>
          <a:spcPct val="20000"/>
        </a:spcBef>
        <a:buFont typeface="Arial" panose="020B0604020202090204" pitchFamily="34" charset="0"/>
        <a:buChar char="–"/>
        <a:defRPr sz="2665" kern="1200">
          <a:solidFill>
            <a:schemeClr val="tx1"/>
          </a:solidFill>
          <a:latin typeface="+mn-lt"/>
          <a:ea typeface="+mn-ea"/>
          <a:cs typeface="+mn-cs"/>
        </a:defRPr>
      </a:lvl4pPr>
      <a:lvl5pPr marL="2743200" indent="-304800" algn="l" defTabSz="1217930" rtl="0" eaLnBrk="1" latinLnBrk="0" hangingPunct="1">
        <a:spcBef>
          <a:spcPct val="20000"/>
        </a:spcBef>
        <a:buFont typeface="Arial" panose="020B0604020202090204" pitchFamily="34" charset="0"/>
        <a:buChar char="»"/>
        <a:defRPr sz="2665" kern="1200">
          <a:solidFill>
            <a:schemeClr val="tx1"/>
          </a:solidFill>
          <a:latin typeface="+mn-lt"/>
          <a:ea typeface="+mn-ea"/>
          <a:cs typeface="+mn-cs"/>
        </a:defRPr>
      </a:lvl5pPr>
      <a:lvl6pPr marL="3352165" indent="-304800" algn="l" defTabSz="1217930" rtl="0" eaLnBrk="1" latinLnBrk="0" hangingPunct="1">
        <a:spcBef>
          <a:spcPct val="20000"/>
        </a:spcBef>
        <a:buFont typeface="Arial" panose="020B0604020202090204" pitchFamily="34" charset="0"/>
        <a:buChar char="•"/>
        <a:defRPr sz="2665" kern="1200">
          <a:solidFill>
            <a:schemeClr val="tx1"/>
          </a:solidFill>
          <a:latin typeface="+mn-lt"/>
          <a:ea typeface="+mn-ea"/>
          <a:cs typeface="+mn-cs"/>
        </a:defRPr>
      </a:lvl6pPr>
      <a:lvl7pPr marL="3961765" indent="-304800" algn="l" defTabSz="1217930" rtl="0" eaLnBrk="1" latinLnBrk="0" hangingPunct="1">
        <a:spcBef>
          <a:spcPct val="20000"/>
        </a:spcBef>
        <a:buFont typeface="Arial" panose="020B0604020202090204" pitchFamily="34" charset="0"/>
        <a:buChar char="•"/>
        <a:defRPr sz="2665" kern="1200">
          <a:solidFill>
            <a:schemeClr val="tx1"/>
          </a:solidFill>
          <a:latin typeface="+mn-lt"/>
          <a:ea typeface="+mn-ea"/>
          <a:cs typeface="+mn-cs"/>
        </a:defRPr>
      </a:lvl7pPr>
      <a:lvl8pPr marL="4570730" indent="-304800" algn="l" defTabSz="1217930" rtl="0" eaLnBrk="1" latinLnBrk="0" hangingPunct="1">
        <a:spcBef>
          <a:spcPct val="20000"/>
        </a:spcBef>
        <a:buFont typeface="Arial" panose="020B0604020202090204" pitchFamily="34" charset="0"/>
        <a:buChar char="•"/>
        <a:defRPr sz="2665" kern="1200">
          <a:solidFill>
            <a:schemeClr val="tx1"/>
          </a:solidFill>
          <a:latin typeface="+mn-lt"/>
          <a:ea typeface="+mn-ea"/>
          <a:cs typeface="+mn-cs"/>
        </a:defRPr>
      </a:lvl8pPr>
      <a:lvl9pPr marL="5180330" indent="-304800" algn="l" defTabSz="1217930" rtl="0" eaLnBrk="1" latinLnBrk="0" hangingPunct="1">
        <a:spcBef>
          <a:spcPct val="20000"/>
        </a:spcBef>
        <a:buFont typeface="Arial" panose="020B0604020202090204" pitchFamily="34" charset="0"/>
        <a:buChar char="•"/>
        <a:defRPr sz="2665" kern="1200">
          <a:solidFill>
            <a:schemeClr val="tx1"/>
          </a:solidFill>
          <a:latin typeface="+mn-lt"/>
          <a:ea typeface="+mn-ea"/>
          <a:cs typeface="+mn-cs"/>
        </a:defRPr>
      </a:lvl9pPr>
    </p:bodyStyle>
    <p:otherStyle>
      <a:defPPr>
        <a:defRPr lang="zh-CN"/>
      </a:defPPr>
      <a:lvl1pPr marL="0" algn="l" defTabSz="1217930" rtl="0" eaLnBrk="1" latinLnBrk="0" hangingPunct="1">
        <a:defRPr sz="2400" kern="1200">
          <a:solidFill>
            <a:schemeClr val="tx1"/>
          </a:solidFill>
          <a:latin typeface="+mn-lt"/>
          <a:ea typeface="+mn-ea"/>
          <a:cs typeface="+mn-cs"/>
        </a:defRPr>
      </a:lvl1pPr>
      <a:lvl2pPr marL="609600" algn="l" defTabSz="1217930" rtl="0" eaLnBrk="1" latinLnBrk="0" hangingPunct="1">
        <a:defRPr sz="2400" kern="1200">
          <a:solidFill>
            <a:schemeClr val="tx1"/>
          </a:solidFill>
          <a:latin typeface="+mn-lt"/>
          <a:ea typeface="+mn-ea"/>
          <a:cs typeface="+mn-cs"/>
        </a:defRPr>
      </a:lvl2pPr>
      <a:lvl3pPr marL="1219200" algn="l" defTabSz="1217930" rtl="0" eaLnBrk="1" latinLnBrk="0" hangingPunct="1">
        <a:defRPr sz="2400" kern="1200">
          <a:solidFill>
            <a:schemeClr val="tx1"/>
          </a:solidFill>
          <a:latin typeface="+mn-lt"/>
          <a:ea typeface="+mn-ea"/>
          <a:cs typeface="+mn-cs"/>
        </a:defRPr>
      </a:lvl3pPr>
      <a:lvl4pPr marL="1828800" algn="l" defTabSz="1217930" rtl="0" eaLnBrk="1" latinLnBrk="0" hangingPunct="1">
        <a:defRPr sz="2400" kern="1200">
          <a:solidFill>
            <a:schemeClr val="tx1"/>
          </a:solidFill>
          <a:latin typeface="+mn-lt"/>
          <a:ea typeface="+mn-ea"/>
          <a:cs typeface="+mn-cs"/>
        </a:defRPr>
      </a:lvl4pPr>
      <a:lvl5pPr marL="2438400" algn="l" defTabSz="1217930" rtl="0" eaLnBrk="1" latinLnBrk="0" hangingPunct="1">
        <a:defRPr sz="2400" kern="1200">
          <a:solidFill>
            <a:schemeClr val="tx1"/>
          </a:solidFill>
          <a:latin typeface="+mn-lt"/>
          <a:ea typeface="+mn-ea"/>
          <a:cs typeface="+mn-cs"/>
        </a:defRPr>
      </a:lvl5pPr>
      <a:lvl6pPr marL="3048000" algn="l" defTabSz="1217930" rtl="0" eaLnBrk="1" latinLnBrk="0" hangingPunct="1">
        <a:defRPr sz="2400" kern="1200">
          <a:solidFill>
            <a:schemeClr val="tx1"/>
          </a:solidFill>
          <a:latin typeface="+mn-lt"/>
          <a:ea typeface="+mn-ea"/>
          <a:cs typeface="+mn-cs"/>
        </a:defRPr>
      </a:lvl6pPr>
      <a:lvl7pPr marL="3656965" algn="l" defTabSz="1217930" rtl="0" eaLnBrk="1" latinLnBrk="0" hangingPunct="1">
        <a:defRPr sz="2400" kern="1200">
          <a:solidFill>
            <a:schemeClr val="tx1"/>
          </a:solidFill>
          <a:latin typeface="+mn-lt"/>
          <a:ea typeface="+mn-ea"/>
          <a:cs typeface="+mn-cs"/>
        </a:defRPr>
      </a:lvl7pPr>
      <a:lvl8pPr marL="4265930" algn="l" defTabSz="1217930" rtl="0" eaLnBrk="1" latinLnBrk="0" hangingPunct="1">
        <a:defRPr sz="2400" kern="1200">
          <a:solidFill>
            <a:schemeClr val="tx1"/>
          </a:solidFill>
          <a:latin typeface="+mn-lt"/>
          <a:ea typeface="+mn-ea"/>
          <a:cs typeface="+mn-cs"/>
        </a:defRPr>
      </a:lvl8pPr>
      <a:lvl9pPr marL="4875530" algn="l" defTabSz="121793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1.xml"/><Relationship Id="rId1" Type="http://schemas.openxmlformats.org/officeDocument/2006/relationships/tags" Target="../tags/tag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26"/>
          <p:cNvSpPr txBox="1"/>
          <p:nvPr/>
        </p:nvSpPr>
        <p:spPr>
          <a:xfrm>
            <a:off x="5179908" y="2943487"/>
            <a:ext cx="8628527" cy="707886"/>
          </a:xfrm>
          <a:prstGeom prst="rect">
            <a:avLst/>
          </a:prstGeom>
          <a:noFill/>
        </p:spPr>
        <p:txBody>
          <a:bodyPr wrap="square" rtlCol="0">
            <a:spAutoFit/>
          </a:bodyPr>
          <a:lstStyle/>
          <a:p>
            <a:pPr defTabSz="1217930"/>
            <a:r>
              <a:rPr lang="en-US" altLang="zh-CN" sz="4000" b="1" dirty="0">
                <a:solidFill>
                  <a:prstClr val="black">
                    <a:lumMod val="75000"/>
                    <a:lumOff val="25000"/>
                  </a:prstClr>
                </a:solidFill>
                <a:latin typeface="微软雅黑" panose="020B0503020204020204" pitchFamily="34" charset="-122"/>
                <a:ea typeface="微软雅黑" panose="020B0503020204020204" pitchFamily="34" charset="-122"/>
              </a:rPr>
              <a:t>Military KG Construction</a:t>
            </a:r>
            <a:endParaRPr lang="zh-CN" altLang="en-US" sz="40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6" name="TextBox 32"/>
          <p:cNvSpPr txBox="1"/>
          <p:nvPr/>
        </p:nvSpPr>
        <p:spPr>
          <a:xfrm>
            <a:off x="5334376" y="4868848"/>
            <a:ext cx="4840043" cy="666977"/>
          </a:xfrm>
          <a:prstGeom prst="rect">
            <a:avLst/>
          </a:prstGeom>
          <a:noFill/>
        </p:spPr>
        <p:txBody>
          <a:bodyPr wrap="none" rtlCol="0">
            <a:spAutoFit/>
          </a:bodyPr>
          <a:lstStyle/>
          <a:p>
            <a:pPr algn="ctr" defTabSz="1217930"/>
            <a:r>
              <a:rPr lang="en-US" altLang="zh-CN" sz="1865" dirty="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Mei Zhibiao, Li Changmin, </a:t>
            </a:r>
          </a:p>
          <a:p>
            <a:pPr algn="ctr" defTabSz="1217930"/>
            <a:r>
              <a:rPr lang="en-US" altLang="zh-CN" sz="1865" dirty="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Wang Zhengyu, Mao Yehao, Cao Yanting</a:t>
            </a:r>
            <a:endParaRPr lang="zh-CN" altLang="en-US" sz="1865" dirty="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TextBox 12"/>
          <p:cNvSpPr txBox="1"/>
          <p:nvPr/>
        </p:nvSpPr>
        <p:spPr>
          <a:xfrm>
            <a:off x="5179908" y="1343049"/>
            <a:ext cx="7012092" cy="1600438"/>
          </a:xfrm>
          <a:prstGeom prst="rect">
            <a:avLst/>
          </a:prstGeom>
          <a:noFill/>
        </p:spPr>
        <p:txBody>
          <a:bodyPr wrap="square" rtlCol="0">
            <a:spAutoFit/>
          </a:bodyPr>
          <a:lstStyle/>
          <a:p>
            <a:pPr defTabSz="1217930"/>
            <a:r>
              <a:rPr lang="en-US" altLang="zh-CN" sz="9800" b="1" spc="-400" dirty="0">
                <a:solidFill>
                  <a:srgbClr val="016865"/>
                </a:solidFill>
                <a:latin typeface="Agency FB" panose="020B0503020202020204" pitchFamily="34" charset="0"/>
                <a:ea typeface="宋体" panose="02010600030101010101" pitchFamily="2" charset="-122"/>
              </a:rPr>
              <a:t>Web Data Science</a:t>
            </a:r>
            <a:endParaRPr lang="zh-CN" altLang="en-US" sz="9800" b="1" spc="-400" dirty="0">
              <a:solidFill>
                <a:srgbClr val="016865"/>
              </a:solidFill>
              <a:latin typeface="Agency FB" panose="020B0503020202020204" pitchFamily="34" charset="0"/>
              <a:ea typeface="宋体" panose="02010600030101010101" pitchFamily="2" charset="-122"/>
            </a:endParaRPr>
          </a:p>
        </p:txBody>
      </p:sp>
      <p:sp>
        <p:nvSpPr>
          <p:cNvPr id="2" name="文本框 1"/>
          <p:cNvSpPr txBox="1"/>
          <p:nvPr/>
        </p:nvSpPr>
        <p:spPr>
          <a:xfrm>
            <a:off x="5179908" y="4163316"/>
            <a:ext cx="6222153" cy="461665"/>
          </a:xfrm>
          <a:prstGeom prst="rect">
            <a:avLst/>
          </a:prstGeom>
          <a:noFill/>
        </p:spPr>
        <p:txBody>
          <a:bodyPr wrap="square" rtlCol="0">
            <a:spAutoFit/>
          </a:bodyPr>
          <a:lstStyle/>
          <a:p>
            <a:pPr defTabSz="1217930"/>
            <a:r>
              <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rPr>
              <a:t>Group: 2               Date: 01/09/2022</a:t>
            </a:r>
            <a:endPar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4" name="图片 3" descr="02bcaa362d6804f58d9d4b20ea001f71"/>
          <p:cNvPicPr>
            <a:picLocks noChangeAspect="1"/>
          </p:cNvPicPr>
          <p:nvPr/>
        </p:nvPicPr>
        <p:blipFill>
          <a:blip r:embed="rId4"/>
          <a:srcRect b="21821"/>
          <a:stretch>
            <a:fillRect/>
          </a:stretch>
        </p:blipFill>
        <p:spPr>
          <a:xfrm flipH="1">
            <a:off x="-554786" y="-70273"/>
            <a:ext cx="6877473" cy="5651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120">
        <p14:prism isContent="1" isInverted="1"/>
      </p:transition>
    </mc:Choice>
    <mc:Fallback>
      <p:transition spd="slow" advTm="151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45" presetClass="entr" presetSubtype="0" fill="hold" grpId="0" nodeType="afterEffect">
                                  <p:stCondLst>
                                    <p:cond delay="0"/>
                                  </p:stCondLst>
                                  <p:iterate type="lt">
                                    <p:tmPct val="10000"/>
                                  </p:iterate>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anim calcmode="lin" valueType="num">
                                      <p:cBhvr>
                                        <p:cTn id="12" dur="500" fill="hold"/>
                                        <p:tgtEl>
                                          <p:spTgt spid="18"/>
                                        </p:tgtEl>
                                        <p:attrNameLst>
                                          <p:attrName>ppt_w</p:attrName>
                                        </p:attrNameLst>
                                      </p:cBhvr>
                                      <p:tavLst>
                                        <p:tav tm="0" fmla="#ppt_w*sin(2.5*pi*$)">
                                          <p:val>
                                            <p:fltVal val="0"/>
                                          </p:val>
                                        </p:tav>
                                        <p:tav tm="100000">
                                          <p:val>
                                            <p:fltVal val="1"/>
                                          </p:val>
                                        </p:tav>
                                      </p:tavLst>
                                    </p:anim>
                                    <p:anim calcmode="lin" valueType="num">
                                      <p:cBhvr>
                                        <p:cTn id="13" dur="500" fill="hold"/>
                                        <p:tgtEl>
                                          <p:spTgt spid="18"/>
                                        </p:tgtEl>
                                        <p:attrNameLst>
                                          <p:attrName>ppt_h</p:attrName>
                                        </p:attrNameLst>
                                      </p:cBhvr>
                                      <p:tavLst>
                                        <p:tav tm="0">
                                          <p:val>
                                            <p:strVal val="#ppt_h"/>
                                          </p:val>
                                        </p:tav>
                                        <p:tav tm="100000">
                                          <p:val>
                                            <p:strVal val="#ppt_h"/>
                                          </p:val>
                                        </p:tav>
                                      </p:tavLst>
                                    </p:anim>
                                  </p:childTnLst>
                                </p:cTn>
                              </p:par>
                            </p:childTnLst>
                          </p:cTn>
                        </p:par>
                        <p:par>
                          <p:cTn id="14" fill="hold">
                            <p:stCondLst>
                              <p:cond delay="1650"/>
                            </p:stCondLst>
                            <p:childTnLst>
                              <p:par>
                                <p:cTn id="15" presetID="56" presetClass="entr" presetSubtype="0" fill="hold" grpId="0" nodeType="afterEffect">
                                  <p:stCondLst>
                                    <p:cond delay="0"/>
                                  </p:stCondLst>
                                  <p:iterate type="lt">
                                    <p:tmPct val="10000"/>
                                  </p:iterate>
                                  <p:childTnLst>
                                    <p:set>
                                      <p:cBhvr>
                                        <p:cTn id="16" dur="1" fill="hold">
                                          <p:stCondLst>
                                            <p:cond delay="0"/>
                                          </p:stCondLst>
                                        </p:cTn>
                                        <p:tgtEl>
                                          <p:spTgt spid="15"/>
                                        </p:tgtEl>
                                        <p:attrNameLst>
                                          <p:attrName>style.visibility</p:attrName>
                                        </p:attrNameLst>
                                      </p:cBhvr>
                                      <p:to>
                                        <p:strVal val="visible"/>
                                      </p:to>
                                    </p:set>
                                    <p:anim by="(-#ppt_w*2)" calcmode="lin" valueType="num">
                                      <p:cBhvr rctx="PPT">
                                        <p:cTn id="17" dur="250" autoRev="1" fill="hold">
                                          <p:stCondLst>
                                            <p:cond delay="0"/>
                                          </p:stCondLst>
                                        </p:cTn>
                                        <p:tgtEl>
                                          <p:spTgt spid="15"/>
                                        </p:tgtEl>
                                        <p:attrNameLst>
                                          <p:attrName>ppt_w</p:attrName>
                                        </p:attrNameLst>
                                      </p:cBhvr>
                                    </p:anim>
                                    <p:anim by="(#ppt_w*0.50)" calcmode="lin" valueType="num">
                                      <p:cBhvr>
                                        <p:cTn id="18" dur="250" decel="50000" autoRev="1" fill="hold">
                                          <p:stCondLst>
                                            <p:cond delay="0"/>
                                          </p:stCondLst>
                                        </p:cTn>
                                        <p:tgtEl>
                                          <p:spTgt spid="15"/>
                                        </p:tgtEl>
                                        <p:attrNameLst>
                                          <p:attrName>ppt_x</p:attrName>
                                        </p:attrNameLst>
                                      </p:cBhvr>
                                    </p:anim>
                                    <p:anim from="(-#ppt_h/2)" to="(#ppt_y)" calcmode="lin" valueType="num">
                                      <p:cBhvr>
                                        <p:cTn id="19" dur="500" fill="hold">
                                          <p:stCondLst>
                                            <p:cond delay="0"/>
                                          </p:stCondLst>
                                        </p:cTn>
                                        <p:tgtEl>
                                          <p:spTgt spid="15"/>
                                        </p:tgtEl>
                                        <p:attrNameLst>
                                          <p:attrName>ppt_y</p:attrName>
                                        </p:attrNameLst>
                                      </p:cBhvr>
                                    </p:anim>
                                    <p:animRot by="21600000">
                                      <p:cBhvr>
                                        <p:cTn id="20" dur="500" fill="hold">
                                          <p:stCondLst>
                                            <p:cond delay="0"/>
                                          </p:stCondLst>
                                        </p:cTn>
                                        <p:tgtEl>
                                          <p:spTgt spid="15"/>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linds(horizontal)">
                                      <p:cBhvr>
                                        <p:cTn id="25" dur="500"/>
                                        <p:tgtEl>
                                          <p:spTgt spid="2"/>
                                        </p:tgtEl>
                                      </p:cBhvr>
                                    </p:animEffect>
                                  </p:childTnLst>
                                </p:cTn>
                              </p:par>
                            </p:childTnLst>
                          </p:cTn>
                        </p:par>
                        <p:par>
                          <p:cTn id="26" fill="hold">
                            <p:stCondLst>
                              <p:cond delay="500"/>
                            </p:stCondLst>
                            <p:childTnLst>
                              <p:par>
                                <p:cTn id="27" presetID="40" presetClass="entr" presetSubtype="0" fill="hold" grpId="0" nodeType="afterEffect">
                                  <p:stCondLst>
                                    <p:cond delay="0"/>
                                  </p:stCondLst>
                                  <p:iterate type="lt">
                                    <p:tmPct val="10000"/>
                                  </p:iterate>
                                  <p:childTnLst>
                                    <p:set>
                                      <p:cBhvr>
                                        <p:cTn id="28" dur="1" fill="hold">
                                          <p:stCondLst>
                                            <p:cond delay="0"/>
                                          </p:stCondLst>
                                        </p:cTn>
                                        <p:tgtEl>
                                          <p:spTgt spid="16"/>
                                        </p:tgtEl>
                                        <p:attrNameLst>
                                          <p:attrName>style.visibility</p:attrName>
                                        </p:attrNameLst>
                                      </p:cBhvr>
                                      <p:to>
                                        <p:strVal val="visible"/>
                                      </p:to>
                                    </p:set>
                                    <p:animEffect transition="in" filter="fade">
                                      <p:cBhvr>
                                        <p:cTn id="29" dur="250"/>
                                        <p:tgtEl>
                                          <p:spTgt spid="16"/>
                                        </p:tgtEl>
                                      </p:cBhvr>
                                    </p:animEffect>
                                    <p:anim calcmode="lin" valueType="num">
                                      <p:cBhvr>
                                        <p:cTn id="30" dur="250" fill="hold"/>
                                        <p:tgtEl>
                                          <p:spTgt spid="16"/>
                                        </p:tgtEl>
                                        <p:attrNameLst>
                                          <p:attrName>ppt_x</p:attrName>
                                        </p:attrNameLst>
                                      </p:cBhvr>
                                      <p:tavLst>
                                        <p:tav tm="0">
                                          <p:val>
                                            <p:strVal val="#ppt_x-.1"/>
                                          </p:val>
                                        </p:tav>
                                        <p:tav tm="100000">
                                          <p:val>
                                            <p:strVal val="#ppt_x"/>
                                          </p:val>
                                        </p:tav>
                                      </p:tavLst>
                                    </p:anim>
                                    <p:anim calcmode="lin" valueType="num">
                                      <p:cBhvr>
                                        <p:cTn id="31"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3309372" y="2569475"/>
            <a:ext cx="3759093" cy="656655"/>
          </a:xfrm>
          <a:prstGeom prst="rect">
            <a:avLst/>
          </a:prstGeom>
        </p:spPr>
        <p:txBody>
          <a:bodyPr wrap="square" lIns="0" tIns="0" rIns="0" bIns="0">
            <a:spAutoFit/>
          </a:bodyPr>
          <a:lstStyle/>
          <a:p>
            <a:pPr defTabSz="1217930"/>
            <a:r>
              <a:rPr lang="en-US" altLang="zh-CN" sz="4265" b="1" dirty="0">
                <a:solidFill>
                  <a:prstClr val="black">
                    <a:lumMod val="75000"/>
                    <a:lumOff val="25000"/>
                  </a:prstClr>
                </a:solidFill>
                <a:latin typeface="Arial" panose="020B0604020202090204" pitchFamily="34" charset="0"/>
                <a:ea typeface="微软雅黑" panose="020B0503020204020204" pitchFamily="34" charset="-122"/>
                <a:sym typeface="Arial" panose="020B0604020202090204" pitchFamily="34" charset="0"/>
              </a:rPr>
              <a:t>Procedure</a:t>
            </a:r>
            <a:endParaRPr lang="zh-CN" altLang="en-US" sz="4265" b="1" dirty="0">
              <a:solidFill>
                <a:prstClr val="black">
                  <a:lumMod val="75000"/>
                  <a:lumOff val="25000"/>
                </a:prst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0" name="TextBox 11"/>
          <p:cNvSpPr txBox="1"/>
          <p:nvPr/>
        </p:nvSpPr>
        <p:spPr>
          <a:xfrm>
            <a:off x="3309372" y="3278294"/>
            <a:ext cx="1513876" cy="205121"/>
          </a:xfrm>
          <a:prstGeom prst="rect">
            <a:avLst/>
          </a:prstGeom>
          <a:noFill/>
        </p:spPr>
        <p:txBody>
          <a:bodyPr wrap="none" lIns="0" tIns="0" rIns="0" bIns="0" rtlCol="0">
            <a:spAutoFit/>
          </a:bodyPr>
          <a:lstStyle/>
          <a:p>
            <a:pPr marL="162560" lvl="1" indent="-162560" defTabSz="1217930">
              <a:buFont typeface="Arial" panose="020B0604020202090204" pitchFamily="34" charset="0"/>
              <a:buChar char="•"/>
            </a:pPr>
            <a:r>
              <a:rPr lang="en-US" altLang="zh-CN" sz="1335" dirty="0">
                <a:solidFill>
                  <a:prstClr val="white">
                    <a:lumMod val="50000"/>
                  </a:prstClr>
                </a:solidFill>
                <a:latin typeface="Arial" panose="020B0604020202090204" pitchFamily="34" charset="0"/>
                <a:ea typeface="微软雅黑" panose="020B0503020204020204" pitchFamily="34" charset="-122"/>
                <a:cs typeface="+mn-ea"/>
                <a:sym typeface="Arial" panose="020B0604020202090204" pitchFamily="34" charset="0"/>
              </a:rPr>
              <a:t>Domain Definition</a:t>
            </a:r>
            <a:endParaRPr lang="en-US" altLang="zh-CN" sz="1335" dirty="0">
              <a:solidFill>
                <a:prstClr val="white">
                  <a:lumMod val="50000"/>
                </a:prst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1" name="TextBox 11"/>
          <p:cNvSpPr txBox="1"/>
          <p:nvPr/>
        </p:nvSpPr>
        <p:spPr>
          <a:xfrm>
            <a:off x="3304562" y="3586118"/>
            <a:ext cx="1863331" cy="205121"/>
          </a:xfrm>
          <a:prstGeom prst="rect">
            <a:avLst/>
          </a:prstGeom>
          <a:noFill/>
        </p:spPr>
        <p:txBody>
          <a:bodyPr wrap="none" lIns="0" tIns="0" rIns="0" bIns="0" rtlCol="0">
            <a:spAutoFit/>
          </a:bodyPr>
          <a:lstStyle/>
          <a:p>
            <a:pPr marL="162560" lvl="1" indent="-162560" defTabSz="1217930">
              <a:buFont typeface="Arial" panose="020B0604020202090204" pitchFamily="34" charset="0"/>
              <a:buChar char="•"/>
            </a:pPr>
            <a:r>
              <a:rPr lang="en-US" altLang="zh-CN" sz="1335" dirty="0">
                <a:solidFill>
                  <a:prstClr val="white">
                    <a:lumMod val="50000"/>
                  </a:prstClr>
                </a:solidFill>
                <a:latin typeface="Arial" panose="020B0604020202090204" pitchFamily="34" charset="0"/>
                <a:ea typeface="微软雅黑" panose="020B0503020204020204" pitchFamily="34" charset="-122"/>
                <a:cs typeface="+mn-ea"/>
                <a:sym typeface="Arial" panose="020B0604020202090204" pitchFamily="34" charset="0"/>
              </a:rPr>
              <a:t>Data Source Selection</a:t>
            </a:r>
            <a:endParaRPr lang="en-US" altLang="zh-CN" sz="1335" dirty="0">
              <a:solidFill>
                <a:prstClr val="white">
                  <a:lumMod val="50000"/>
                </a:prst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2" name="TextBox 11"/>
          <p:cNvSpPr txBox="1"/>
          <p:nvPr/>
        </p:nvSpPr>
        <p:spPr>
          <a:xfrm>
            <a:off x="3309372" y="3894290"/>
            <a:ext cx="1853713" cy="205121"/>
          </a:xfrm>
          <a:prstGeom prst="rect">
            <a:avLst/>
          </a:prstGeom>
          <a:noFill/>
        </p:spPr>
        <p:txBody>
          <a:bodyPr wrap="none" lIns="0" tIns="0" rIns="0" bIns="0" rtlCol="0">
            <a:spAutoFit/>
          </a:bodyPr>
          <a:lstStyle/>
          <a:p>
            <a:pPr marL="162560" lvl="1" indent="-162560" defTabSz="1217930">
              <a:buFont typeface="Arial" panose="020B0604020202090204" pitchFamily="34" charset="0"/>
              <a:buChar char="•"/>
            </a:pPr>
            <a:r>
              <a:rPr lang="en-US" altLang="zh-CN" sz="1335" dirty="0">
                <a:solidFill>
                  <a:prstClr val="white">
                    <a:lumMod val="50000"/>
                  </a:prstClr>
                </a:solidFill>
                <a:latin typeface="Arial" panose="020B0604020202090204" pitchFamily="34" charset="0"/>
                <a:ea typeface="微软雅黑" panose="020B0503020204020204" pitchFamily="34" charset="-122"/>
                <a:cs typeface="+mn-ea"/>
                <a:sym typeface="Arial" panose="020B0604020202090204" pitchFamily="34" charset="0"/>
              </a:rPr>
              <a:t>Ontology Construction</a:t>
            </a:r>
            <a:endParaRPr lang="en-US" altLang="zh-CN" sz="1335" dirty="0">
              <a:solidFill>
                <a:prstClr val="white">
                  <a:lumMod val="50000"/>
                </a:prst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32"/>
          <p:cNvSpPr txBox="1"/>
          <p:nvPr/>
        </p:nvSpPr>
        <p:spPr>
          <a:xfrm>
            <a:off x="3304562" y="4223957"/>
            <a:ext cx="3267561" cy="205121"/>
          </a:xfrm>
          <a:prstGeom prst="rect">
            <a:avLst/>
          </a:prstGeom>
          <a:noFill/>
        </p:spPr>
        <p:txBody>
          <a:bodyPr wrap="none" lIns="0" tIns="0" rIns="0" bIns="0" rtlCol="0">
            <a:spAutoFit/>
          </a:bodyPr>
          <a:lstStyle/>
          <a:p>
            <a:pPr marL="162560" lvl="1" indent="-162560" defTabSz="1217930">
              <a:buFont typeface="Arial" panose="020B0604020202090204" pitchFamily="34" charset="0"/>
              <a:buChar char="•"/>
            </a:pPr>
            <a:r>
              <a:rPr lang="en-US" altLang="zh-CN" sz="1335" dirty="0">
                <a:solidFill>
                  <a:prstClr val="white">
                    <a:lumMod val="50000"/>
                  </a:prstClr>
                </a:solidFill>
                <a:latin typeface="Arial" panose="020B0604020202090204" pitchFamily="34" charset="0"/>
                <a:ea typeface="微软雅黑" panose="020B0503020204020204" pitchFamily="34" charset="-122"/>
                <a:cs typeface="+mn-ea"/>
                <a:sym typeface="Arial" panose="020B0604020202090204" pitchFamily="34" charset="0"/>
              </a:rPr>
              <a:t>Data collection and knowledge extraction</a:t>
            </a:r>
            <a:endParaRPr lang="en-US" altLang="zh-CN" sz="1335" dirty="0">
              <a:solidFill>
                <a:prstClr val="white">
                  <a:lumMod val="50000"/>
                </a:prst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 name="椭圆 1"/>
          <p:cNvSpPr/>
          <p:nvPr/>
        </p:nvSpPr>
        <p:spPr>
          <a:xfrm>
            <a:off x="1105528" y="2377453"/>
            <a:ext cx="1728192" cy="172819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930"/>
            <a:r>
              <a:rPr lang="en-US" altLang="zh-CN" sz="7200" dirty="0">
                <a:solidFill>
                  <a:prstClr val="white"/>
                </a:solidFill>
                <a:latin typeface="Calibri"/>
                <a:ea typeface="宋体" panose="02010600030101010101" pitchFamily="2" charset="-122"/>
              </a:rPr>
              <a:t>03</a:t>
            </a:r>
            <a:endParaRPr lang="zh-CN" altLang="en-US" sz="7200" dirty="0">
              <a:solidFill>
                <a:prstClr val="white"/>
              </a:solidFill>
              <a:latin typeface="Calibri"/>
              <a:ea typeface="宋体" panose="02010600030101010101" pitchFamily="2" charset="-122"/>
            </a:endParaRPr>
          </a:p>
        </p:txBody>
      </p:sp>
      <p:pic>
        <p:nvPicPr>
          <p:cNvPr id="4" name="图片 3" descr="02bcaa362d6804f58d9d4b20ea001f71"/>
          <p:cNvPicPr>
            <a:picLocks noChangeAspect="1"/>
          </p:cNvPicPr>
          <p:nvPr/>
        </p:nvPicPr>
        <p:blipFill>
          <a:blip r:embed="rId3"/>
          <a:srcRect b="21821"/>
          <a:stretch>
            <a:fillRect/>
          </a:stretch>
        </p:blipFill>
        <p:spPr>
          <a:xfrm>
            <a:off x="5457614" y="-19473"/>
            <a:ext cx="6877473" cy="5651500"/>
          </a:xfrm>
          <a:prstGeom prst="rect">
            <a:avLst/>
          </a:prstGeom>
        </p:spPr>
      </p:pic>
      <p:sp>
        <p:nvSpPr>
          <p:cNvPr id="12" name="TextBox 11"/>
          <p:cNvSpPr txBox="1"/>
          <p:nvPr/>
        </p:nvSpPr>
        <p:spPr>
          <a:xfrm>
            <a:off x="3304562" y="4553624"/>
            <a:ext cx="1566776" cy="205121"/>
          </a:xfrm>
          <a:prstGeom prst="rect">
            <a:avLst/>
          </a:prstGeom>
          <a:noFill/>
        </p:spPr>
        <p:txBody>
          <a:bodyPr wrap="none" lIns="0" tIns="0" rIns="0" bIns="0" rtlCol="0">
            <a:spAutoFit/>
          </a:bodyPr>
          <a:lstStyle/>
          <a:p>
            <a:pPr marL="162560" lvl="1" indent="-162560" defTabSz="1217930">
              <a:buFont typeface="Arial" panose="020B0604020202090204" pitchFamily="34" charset="0"/>
              <a:buChar char="•"/>
            </a:pPr>
            <a:r>
              <a:rPr lang="en-US" altLang="zh-CN" sz="1335" dirty="0">
                <a:solidFill>
                  <a:prstClr val="white">
                    <a:lumMod val="50000"/>
                  </a:prstClr>
                </a:solidFill>
                <a:latin typeface="Arial" panose="020B0604020202090204" pitchFamily="34" charset="0"/>
                <a:ea typeface="微软雅黑" panose="020B0503020204020204" pitchFamily="34" charset="-122"/>
                <a:cs typeface="+mn-ea"/>
                <a:sym typeface="Arial" panose="020B0604020202090204" pitchFamily="34" charset="0"/>
              </a:rPr>
              <a:t>Knowledge Fusion</a:t>
            </a:r>
            <a:endParaRPr lang="en-US" altLang="zh-CN" sz="1335" dirty="0">
              <a:solidFill>
                <a:prstClr val="white">
                  <a:lumMod val="50000"/>
                </a:prst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8" name="矩形 7"/>
          <p:cNvSpPr/>
          <p:nvPr/>
        </p:nvSpPr>
        <p:spPr>
          <a:xfrm>
            <a:off x="3212229" y="4851558"/>
            <a:ext cx="1838004" cy="297454"/>
          </a:xfrm>
          <a:prstGeom prst="rect">
            <a:avLst/>
          </a:prstGeom>
        </p:spPr>
        <p:txBody>
          <a:bodyPr wrap="none">
            <a:spAutoFit/>
          </a:bodyPr>
          <a:lstStyle/>
          <a:p>
            <a:pPr marL="162560" lvl="1" indent="-162560" defTabSz="1217930">
              <a:buFont typeface="Arial" panose="020B0604020202090204" pitchFamily="34" charset="0"/>
              <a:buChar char="•"/>
            </a:pPr>
            <a:r>
              <a:rPr lang="en-US" altLang="zh-CN" sz="1335" dirty="0">
                <a:solidFill>
                  <a:prstClr val="white">
                    <a:lumMod val="50000"/>
                  </a:prstClr>
                </a:solidFill>
                <a:latin typeface="Arial" panose="020B0604020202090204" pitchFamily="34" charset="0"/>
                <a:ea typeface="微软雅黑" panose="020B0503020204020204" pitchFamily="34" charset="-122"/>
                <a:cs typeface="+mn-ea"/>
                <a:sym typeface="Arial" panose="020B0604020202090204" pitchFamily="34" charset="0"/>
              </a:rPr>
              <a:t>Knowledge Storage</a:t>
            </a:r>
            <a:endParaRPr lang="en-US" altLang="zh-CN" sz="1335" dirty="0">
              <a:solidFill>
                <a:prstClr val="white">
                  <a:lumMod val="50000"/>
                </a:prstClr>
              </a:solidFill>
              <a:latin typeface="Arial" panose="020B0604020202090204" pitchFamily="34" charset="0"/>
              <a:ea typeface="微软雅黑" panose="020B0503020204020204" pitchFamily="34" charset="-122"/>
              <a:sym typeface="Arial" panose="020B060402020209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additive="base">
                                        <p:cTn id="14" dur="1000" fill="hold"/>
                                        <p:tgtEl>
                                          <p:spTgt spid="29"/>
                                        </p:tgtEl>
                                        <p:attrNameLst>
                                          <p:attrName>ppt_x</p:attrName>
                                        </p:attrNameLst>
                                      </p:cBhvr>
                                      <p:tavLst>
                                        <p:tav tm="0">
                                          <p:val>
                                            <p:strVal val="0-#ppt_w/2"/>
                                          </p:val>
                                        </p:tav>
                                        <p:tav tm="100000">
                                          <p:val>
                                            <p:strVal val="#ppt_x"/>
                                          </p:val>
                                        </p:tav>
                                      </p:tavLst>
                                    </p:anim>
                                    <p:anim calcmode="lin" valueType="num">
                                      <p:cBhvr additive="base">
                                        <p:cTn id="15" dur="10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2" grpId="0" bldLvl="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Группа 232"/>
          <p:cNvGrpSpPr/>
          <p:nvPr/>
        </p:nvGrpSpPr>
        <p:grpSpPr>
          <a:xfrm>
            <a:off x="2993185" y="3247039"/>
            <a:ext cx="996938" cy="555660"/>
            <a:chOff x="8878496" y="1385527"/>
            <a:chExt cx="1993875" cy="1111319"/>
          </a:xfrm>
          <a:effectLst>
            <a:outerShdw blurRad="50800" dist="50800" dir="5400000" algn="ctr" rotWithShape="0">
              <a:srgbClr val="FFC000"/>
            </a:outerShdw>
          </a:effectLst>
        </p:grpSpPr>
        <p:sp>
          <p:nvSpPr>
            <p:cNvPr id="234" name="Oval 16"/>
            <p:cNvSpPr>
              <a:spLocks noChangeArrowheads="1"/>
            </p:cNvSpPr>
            <p:nvPr/>
          </p:nvSpPr>
          <p:spPr bwMode="auto">
            <a:xfrm>
              <a:off x="8878496" y="1722521"/>
              <a:ext cx="1993875" cy="497712"/>
            </a:xfrm>
            <a:prstGeom prst="ellipse">
              <a:avLst/>
            </a:prstGeom>
            <a:solidFill>
              <a:schemeClr val="accent4">
                <a:lumMod val="20000"/>
                <a:lumOff val="80000"/>
              </a:schemeClr>
            </a:solidFill>
            <a:ln>
              <a:noFill/>
            </a:ln>
          </p:spPr>
          <p:txBody>
            <a:bodyPr wrap="square" lIns="19050" tIns="19050" rIns="19050" bIns="19050" anchor="ctr">
              <a:spAutoFit/>
            </a:bodyPr>
            <a:lstStyle/>
            <a:p>
              <a:pPr eaLnBrk="1"/>
              <a:endParaRPr lang="en-US" altLang="ru-RU" sz="900" dirty="0">
                <a:latin typeface="字魂59号-创粗黑" panose="00000500000000000000" pitchFamily="2" charset="-122"/>
                <a:ea typeface="字魂59号-创粗黑" panose="00000500000000000000" pitchFamily="2" charset="-122"/>
              </a:endParaRPr>
            </a:p>
          </p:txBody>
        </p:sp>
        <p:grpSp>
          <p:nvGrpSpPr>
            <p:cNvPr id="235" name="Группа 234"/>
            <p:cNvGrpSpPr/>
            <p:nvPr/>
          </p:nvGrpSpPr>
          <p:grpSpPr>
            <a:xfrm>
              <a:off x="9328905" y="1385527"/>
              <a:ext cx="1065375" cy="1111319"/>
              <a:chOff x="4112463" y="5920277"/>
              <a:chExt cx="1065375" cy="1111319"/>
            </a:xfrm>
          </p:grpSpPr>
          <p:sp>
            <p:nvSpPr>
              <p:cNvPr id="238" name="Фигура"/>
              <p:cNvSpPr/>
              <p:nvPr/>
            </p:nvSpPr>
            <p:spPr>
              <a:xfrm>
                <a:off x="4112463" y="5920277"/>
                <a:ext cx="787018" cy="786966"/>
              </a:xfrm>
              <a:custGeom>
                <a:avLst/>
                <a:gdLst/>
                <a:ahLst/>
                <a:cxnLst>
                  <a:cxn ang="0">
                    <a:pos x="wd2" y="hd2"/>
                  </a:cxn>
                  <a:cxn ang="5400000">
                    <a:pos x="wd2" y="hd2"/>
                  </a:cxn>
                  <a:cxn ang="10800000">
                    <a:pos x="wd2" y="hd2"/>
                  </a:cxn>
                  <a:cxn ang="16200000">
                    <a:pos x="wd2" y="hd2"/>
                  </a:cxn>
                </a:cxnLst>
                <a:rect l="0" t="0" r="r" b="b"/>
                <a:pathLst>
                  <a:path w="19683" h="20598" extrusionOk="0">
                    <a:moveTo>
                      <a:pt x="9842" y="0"/>
                    </a:moveTo>
                    <a:cubicBezTo>
                      <a:pt x="7323" y="0"/>
                      <a:pt x="4804" y="1005"/>
                      <a:pt x="2882" y="3017"/>
                    </a:cubicBezTo>
                    <a:cubicBezTo>
                      <a:pt x="-961" y="7039"/>
                      <a:pt x="-961" y="13560"/>
                      <a:pt x="2882" y="17582"/>
                    </a:cubicBezTo>
                    <a:cubicBezTo>
                      <a:pt x="6611" y="21484"/>
                      <a:pt x="12587" y="21600"/>
                      <a:pt x="16450" y="17931"/>
                    </a:cubicBezTo>
                    <a:lnTo>
                      <a:pt x="18492" y="20068"/>
                    </a:lnTo>
                    <a:lnTo>
                      <a:pt x="19220" y="19307"/>
                    </a:lnTo>
                    <a:lnTo>
                      <a:pt x="17176" y="17167"/>
                    </a:lnTo>
                    <a:cubicBezTo>
                      <a:pt x="20639" y="13123"/>
                      <a:pt x="20514" y="6903"/>
                      <a:pt x="16801" y="3017"/>
                    </a:cubicBezTo>
                    <a:cubicBezTo>
                      <a:pt x="14879" y="1005"/>
                      <a:pt x="12361" y="0"/>
                      <a:pt x="9842" y="0"/>
                    </a:cubicBezTo>
                    <a:close/>
                    <a:moveTo>
                      <a:pt x="9842" y="1105"/>
                    </a:moveTo>
                    <a:cubicBezTo>
                      <a:pt x="12090" y="1105"/>
                      <a:pt x="14338" y="2003"/>
                      <a:pt x="16054" y="3798"/>
                    </a:cubicBezTo>
                    <a:cubicBezTo>
                      <a:pt x="19485" y="7389"/>
                      <a:pt x="19485" y="13210"/>
                      <a:pt x="16054" y="16801"/>
                    </a:cubicBezTo>
                    <a:cubicBezTo>
                      <a:pt x="12623" y="20391"/>
                      <a:pt x="7060" y="20391"/>
                      <a:pt x="3629" y="16801"/>
                    </a:cubicBezTo>
                    <a:cubicBezTo>
                      <a:pt x="198" y="13210"/>
                      <a:pt x="198" y="7389"/>
                      <a:pt x="3629" y="3798"/>
                    </a:cubicBezTo>
                    <a:cubicBezTo>
                      <a:pt x="5344" y="2003"/>
                      <a:pt x="7594" y="1105"/>
                      <a:pt x="9842" y="1105"/>
                    </a:cubicBezTo>
                    <a:close/>
                    <a:moveTo>
                      <a:pt x="9312" y="3195"/>
                    </a:moveTo>
                    <a:lnTo>
                      <a:pt x="9312" y="4457"/>
                    </a:lnTo>
                    <a:lnTo>
                      <a:pt x="10342" y="4457"/>
                    </a:lnTo>
                    <a:lnTo>
                      <a:pt x="10342" y="3195"/>
                    </a:lnTo>
                    <a:lnTo>
                      <a:pt x="9312" y="3195"/>
                    </a:lnTo>
                    <a:close/>
                    <a:moveTo>
                      <a:pt x="6899" y="3875"/>
                    </a:moveTo>
                    <a:lnTo>
                      <a:pt x="5999" y="4398"/>
                    </a:lnTo>
                    <a:lnTo>
                      <a:pt x="6585" y="5501"/>
                    </a:lnTo>
                    <a:lnTo>
                      <a:pt x="7485" y="4978"/>
                    </a:lnTo>
                    <a:lnTo>
                      <a:pt x="6899" y="3875"/>
                    </a:lnTo>
                    <a:close/>
                    <a:moveTo>
                      <a:pt x="12786" y="3890"/>
                    </a:moveTo>
                    <a:lnTo>
                      <a:pt x="12197" y="4992"/>
                    </a:lnTo>
                    <a:lnTo>
                      <a:pt x="13096" y="5518"/>
                    </a:lnTo>
                    <a:lnTo>
                      <a:pt x="13684" y="4416"/>
                    </a:lnTo>
                    <a:lnTo>
                      <a:pt x="12786" y="3890"/>
                    </a:lnTo>
                    <a:close/>
                    <a:moveTo>
                      <a:pt x="4269" y="6280"/>
                    </a:moveTo>
                    <a:lnTo>
                      <a:pt x="3727" y="7196"/>
                    </a:lnTo>
                    <a:lnTo>
                      <a:pt x="4753" y="7861"/>
                    </a:lnTo>
                    <a:lnTo>
                      <a:pt x="5295" y="6944"/>
                    </a:lnTo>
                    <a:lnTo>
                      <a:pt x="4269" y="6280"/>
                    </a:lnTo>
                    <a:close/>
                    <a:moveTo>
                      <a:pt x="15444" y="6291"/>
                    </a:moveTo>
                    <a:lnTo>
                      <a:pt x="14394" y="6912"/>
                    </a:lnTo>
                    <a:lnTo>
                      <a:pt x="14900" y="7850"/>
                    </a:lnTo>
                    <a:lnTo>
                      <a:pt x="15950" y="7229"/>
                    </a:lnTo>
                    <a:lnTo>
                      <a:pt x="15444" y="6291"/>
                    </a:lnTo>
                    <a:close/>
                    <a:moveTo>
                      <a:pt x="12392" y="8131"/>
                    </a:moveTo>
                    <a:lnTo>
                      <a:pt x="11115" y="8899"/>
                    </a:lnTo>
                    <a:cubicBezTo>
                      <a:pt x="10758" y="8544"/>
                      <a:pt x="10301" y="8364"/>
                      <a:pt x="9842" y="8364"/>
                    </a:cubicBezTo>
                    <a:cubicBezTo>
                      <a:pt x="9369" y="8364"/>
                      <a:pt x="8895" y="8553"/>
                      <a:pt x="8534" y="8931"/>
                    </a:cubicBezTo>
                    <a:cubicBezTo>
                      <a:pt x="7811" y="9687"/>
                      <a:pt x="7811" y="10913"/>
                      <a:pt x="8534" y="11669"/>
                    </a:cubicBezTo>
                    <a:cubicBezTo>
                      <a:pt x="9256" y="12425"/>
                      <a:pt x="10427" y="12425"/>
                      <a:pt x="11149" y="11669"/>
                    </a:cubicBezTo>
                    <a:cubicBezTo>
                      <a:pt x="11626" y="11170"/>
                      <a:pt x="11785" y="10467"/>
                      <a:pt x="11633" y="9829"/>
                    </a:cubicBezTo>
                    <a:lnTo>
                      <a:pt x="12905" y="9065"/>
                    </a:lnTo>
                    <a:lnTo>
                      <a:pt x="12392" y="8131"/>
                    </a:lnTo>
                    <a:close/>
                    <a:moveTo>
                      <a:pt x="9842" y="9437"/>
                    </a:moveTo>
                    <a:cubicBezTo>
                      <a:pt x="10053" y="9437"/>
                      <a:pt x="10263" y="9521"/>
                      <a:pt x="10424" y="9689"/>
                    </a:cubicBezTo>
                    <a:cubicBezTo>
                      <a:pt x="10746" y="10026"/>
                      <a:pt x="10746" y="10573"/>
                      <a:pt x="10424" y="10910"/>
                    </a:cubicBezTo>
                    <a:cubicBezTo>
                      <a:pt x="10102" y="11246"/>
                      <a:pt x="9581" y="11246"/>
                      <a:pt x="9259" y="10910"/>
                    </a:cubicBezTo>
                    <a:cubicBezTo>
                      <a:pt x="8937" y="10573"/>
                      <a:pt x="8937" y="10026"/>
                      <a:pt x="9259" y="9689"/>
                    </a:cubicBezTo>
                    <a:cubicBezTo>
                      <a:pt x="9420" y="9521"/>
                      <a:pt x="9631" y="9437"/>
                      <a:pt x="9842" y="9437"/>
                    </a:cubicBezTo>
                    <a:close/>
                    <a:moveTo>
                      <a:pt x="15391" y="9681"/>
                    </a:moveTo>
                    <a:lnTo>
                      <a:pt x="15364" y="10759"/>
                    </a:lnTo>
                    <a:lnTo>
                      <a:pt x="16569" y="10792"/>
                    </a:lnTo>
                    <a:lnTo>
                      <a:pt x="16597" y="9716"/>
                    </a:lnTo>
                    <a:lnTo>
                      <a:pt x="15391" y="9681"/>
                    </a:lnTo>
                    <a:close/>
                    <a:moveTo>
                      <a:pt x="4279" y="9683"/>
                    </a:moveTo>
                    <a:lnTo>
                      <a:pt x="3073" y="9710"/>
                    </a:lnTo>
                    <a:lnTo>
                      <a:pt x="3096" y="10787"/>
                    </a:lnTo>
                    <a:lnTo>
                      <a:pt x="4302" y="10761"/>
                    </a:lnTo>
                    <a:lnTo>
                      <a:pt x="4279" y="9683"/>
                    </a:lnTo>
                    <a:close/>
                  </a:path>
                </a:pathLst>
              </a:custGeom>
              <a:solidFill>
                <a:srgbClr val="262D3B"/>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236" name="Фигура"/>
              <p:cNvSpPr/>
              <p:nvPr/>
            </p:nvSpPr>
            <p:spPr>
              <a:xfrm>
                <a:off x="4663001" y="6156310"/>
                <a:ext cx="155910" cy="311506"/>
              </a:xfrm>
              <a:custGeom>
                <a:avLst/>
                <a:gdLst/>
                <a:ahLst/>
                <a:cxnLst>
                  <a:cxn ang="0">
                    <a:pos x="wd2" y="hd2"/>
                  </a:cxn>
                  <a:cxn ang="5400000">
                    <a:pos x="wd2" y="hd2"/>
                  </a:cxn>
                  <a:cxn ang="10800000">
                    <a:pos x="wd2" y="hd2"/>
                  </a:cxn>
                  <a:cxn ang="16200000">
                    <a:pos x="wd2" y="hd2"/>
                  </a:cxn>
                </a:cxnLst>
                <a:rect l="0" t="0" r="r" b="b"/>
                <a:pathLst>
                  <a:path w="19803" h="21600" extrusionOk="0">
                    <a:moveTo>
                      <a:pt x="14415" y="0"/>
                    </a:moveTo>
                    <a:lnTo>
                      <a:pt x="0" y="4543"/>
                    </a:lnTo>
                    <a:cubicBezTo>
                      <a:pt x="4151" y="8410"/>
                      <a:pt x="4198" y="13223"/>
                      <a:pt x="162" y="17119"/>
                    </a:cubicBezTo>
                    <a:lnTo>
                      <a:pt x="14667" y="21600"/>
                    </a:lnTo>
                    <a:cubicBezTo>
                      <a:pt x="21600" y="14913"/>
                      <a:pt x="21512" y="6649"/>
                      <a:pt x="14415" y="0"/>
                    </a:cubicBez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237" name="Фигура"/>
              <p:cNvSpPr/>
              <p:nvPr/>
            </p:nvSpPr>
            <p:spPr>
              <a:xfrm>
                <a:off x="4193017" y="6000763"/>
                <a:ext cx="583475" cy="465668"/>
              </a:xfrm>
              <a:custGeom>
                <a:avLst/>
                <a:gdLst/>
                <a:ahLst/>
                <a:cxnLst>
                  <a:cxn ang="0">
                    <a:pos x="wd2" y="hd2"/>
                  </a:cxn>
                  <a:cxn ang="5400000">
                    <a:pos x="wd2" y="hd2"/>
                  </a:cxn>
                  <a:cxn ang="10800000">
                    <a:pos x="wd2" y="hd2"/>
                  </a:cxn>
                  <a:cxn ang="16200000">
                    <a:pos x="wd2" y="hd2"/>
                  </a:cxn>
                </a:cxnLst>
                <a:rect l="0" t="0" r="r" b="b"/>
                <a:pathLst>
                  <a:path w="20646" h="21600" extrusionOk="0">
                    <a:moveTo>
                      <a:pt x="11073" y="0"/>
                    </a:moveTo>
                    <a:cubicBezTo>
                      <a:pt x="8239" y="0"/>
                      <a:pt x="5404" y="1417"/>
                      <a:pt x="3241" y="4252"/>
                    </a:cubicBezTo>
                    <a:cubicBezTo>
                      <a:pt x="-344" y="8952"/>
                      <a:pt x="-954" y="16072"/>
                      <a:pt x="1405" y="21600"/>
                    </a:cubicBezTo>
                    <a:lnTo>
                      <a:pt x="5475" y="18672"/>
                    </a:lnTo>
                    <a:cubicBezTo>
                      <a:pt x="4084" y="15453"/>
                      <a:pt x="4428" y="11295"/>
                      <a:pt x="6521" y="8551"/>
                    </a:cubicBezTo>
                    <a:cubicBezTo>
                      <a:pt x="7778" y="6904"/>
                      <a:pt x="9426" y="6080"/>
                      <a:pt x="11073" y="6080"/>
                    </a:cubicBezTo>
                    <a:cubicBezTo>
                      <a:pt x="12721" y="6080"/>
                      <a:pt x="14368" y="6904"/>
                      <a:pt x="15625" y="8551"/>
                    </a:cubicBezTo>
                    <a:cubicBezTo>
                      <a:pt x="16023" y="9073"/>
                      <a:pt x="16358" y="9648"/>
                      <a:pt x="16630" y="10256"/>
                    </a:cubicBezTo>
                    <a:lnTo>
                      <a:pt x="20646" y="7215"/>
                    </a:lnTo>
                    <a:cubicBezTo>
                      <a:pt x="20176" y="6157"/>
                      <a:pt x="19596" y="5159"/>
                      <a:pt x="18905" y="4252"/>
                    </a:cubicBezTo>
                    <a:cubicBezTo>
                      <a:pt x="16742" y="1417"/>
                      <a:pt x="13908" y="0"/>
                      <a:pt x="11073" y="0"/>
                    </a:cubicBezTo>
                    <a:close/>
                  </a:path>
                </a:pathLst>
              </a:cu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239" name="Прямоугольник"/>
              <p:cNvSpPr/>
              <p:nvPr/>
            </p:nvSpPr>
            <p:spPr>
              <a:xfrm rot="8100000">
                <a:off x="4922609" y="6595523"/>
                <a:ext cx="169829" cy="436073"/>
              </a:xfrm>
              <a:prstGeom prst="rect">
                <a:avLst/>
              </a:prstGeom>
              <a:solidFill>
                <a:schemeClr val="accent1"/>
              </a:solidFill>
              <a:ln w="12700" cap="flat">
                <a:noFill/>
                <a:miter lim="400000"/>
              </a:ln>
              <a:effectLst/>
            </p:spPr>
            <p:txBody>
              <a:bodyPr wrap="square" lIns="25400" tIns="25400" rIns="25400" bIns="2540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240" name="Фигура"/>
              <p:cNvSpPr/>
              <p:nvPr/>
            </p:nvSpPr>
            <p:spPr>
              <a:xfrm>
                <a:off x="4837782" y="6643830"/>
                <a:ext cx="340056" cy="340019"/>
              </a:xfrm>
              <a:custGeom>
                <a:avLst/>
                <a:gdLst/>
                <a:ahLst/>
                <a:cxnLst>
                  <a:cxn ang="0">
                    <a:pos x="wd2" y="hd2"/>
                  </a:cxn>
                  <a:cxn ang="5400000">
                    <a:pos x="wd2" y="hd2"/>
                  </a:cxn>
                  <a:cxn ang="10800000">
                    <a:pos x="wd2" y="hd2"/>
                  </a:cxn>
                  <a:cxn ang="16200000">
                    <a:pos x="wd2" y="hd2"/>
                  </a:cxn>
                </a:cxnLst>
                <a:rect l="0" t="0" r="r" b="b"/>
                <a:pathLst>
                  <a:path w="21600" h="21600" extrusionOk="0">
                    <a:moveTo>
                      <a:pt x="7629" y="0"/>
                    </a:moveTo>
                    <a:lnTo>
                      <a:pt x="0" y="7628"/>
                    </a:lnTo>
                    <a:lnTo>
                      <a:pt x="1954" y="9582"/>
                    </a:lnTo>
                    <a:lnTo>
                      <a:pt x="9583" y="1954"/>
                    </a:lnTo>
                    <a:lnTo>
                      <a:pt x="7629" y="0"/>
                    </a:lnTo>
                    <a:close/>
                    <a:moveTo>
                      <a:pt x="19646" y="12018"/>
                    </a:moveTo>
                    <a:lnTo>
                      <a:pt x="12017" y="19646"/>
                    </a:lnTo>
                    <a:lnTo>
                      <a:pt x="13971" y="21600"/>
                    </a:lnTo>
                    <a:lnTo>
                      <a:pt x="21600" y="13972"/>
                    </a:lnTo>
                    <a:lnTo>
                      <a:pt x="19646" y="12018"/>
                    </a:lnTo>
                    <a:close/>
                  </a:path>
                </a:pathLst>
              </a:custGeom>
              <a:solidFill>
                <a:srgbClr val="262D3B"/>
              </a:solidFill>
              <a:ln w="12700" cap="flat">
                <a:noFill/>
                <a:miter lim="400000"/>
              </a:ln>
              <a:effectLst/>
            </p:spPr>
            <p:txBody>
              <a:bodyPr wrap="square" lIns="25400" tIns="25400" rIns="25400" bIns="2540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grpSp>
      </p:grpSp>
      <p:grpSp>
        <p:nvGrpSpPr>
          <p:cNvPr id="165" name="Группа 164"/>
          <p:cNvGrpSpPr/>
          <p:nvPr/>
        </p:nvGrpSpPr>
        <p:grpSpPr>
          <a:xfrm>
            <a:off x="1784720" y="2380227"/>
            <a:ext cx="996938" cy="548786"/>
            <a:chOff x="2118588" y="1402018"/>
            <a:chExt cx="1993875" cy="1097571"/>
          </a:xfrm>
          <a:effectLst>
            <a:outerShdw blurRad="50800" dist="50800" dir="5400000" algn="ctr" rotWithShape="0">
              <a:srgbClr val="FFC000"/>
            </a:outerShdw>
          </a:effectLst>
        </p:grpSpPr>
        <p:sp>
          <p:nvSpPr>
            <p:cNvPr id="166" name="Oval 16"/>
            <p:cNvSpPr>
              <a:spLocks noChangeArrowheads="1"/>
            </p:cNvSpPr>
            <p:nvPr/>
          </p:nvSpPr>
          <p:spPr bwMode="auto">
            <a:xfrm>
              <a:off x="2118588" y="1701948"/>
              <a:ext cx="1993875" cy="497712"/>
            </a:xfrm>
            <a:prstGeom prst="ellipse">
              <a:avLst/>
            </a:prstGeom>
            <a:solidFill>
              <a:schemeClr val="accent4">
                <a:lumMod val="20000"/>
                <a:lumOff val="80000"/>
              </a:schemeClr>
            </a:solidFill>
            <a:ln>
              <a:noFill/>
            </a:ln>
          </p:spPr>
          <p:txBody>
            <a:bodyPr wrap="square" lIns="19050" tIns="19050" rIns="19050" bIns="19050" anchor="ctr">
              <a:spAutoFit/>
            </a:bodyPr>
            <a:lstStyle/>
            <a:p>
              <a:pPr eaLnBrk="1"/>
              <a:endParaRPr lang="en-US" altLang="ru-RU" sz="900" dirty="0">
                <a:latin typeface="字魂59号-创粗黑" panose="00000500000000000000" pitchFamily="2" charset="-122"/>
                <a:ea typeface="字魂59号-创粗黑" panose="00000500000000000000" pitchFamily="2" charset="-122"/>
              </a:endParaRPr>
            </a:p>
          </p:txBody>
        </p:sp>
        <p:grpSp>
          <p:nvGrpSpPr>
            <p:cNvPr id="167" name="Группа 166"/>
            <p:cNvGrpSpPr/>
            <p:nvPr/>
          </p:nvGrpSpPr>
          <p:grpSpPr>
            <a:xfrm>
              <a:off x="2566598" y="1402018"/>
              <a:ext cx="1097854" cy="1097571"/>
              <a:chOff x="1943287" y="3751624"/>
              <a:chExt cx="1097854" cy="1097571"/>
            </a:xfrm>
          </p:grpSpPr>
          <p:sp>
            <p:nvSpPr>
              <p:cNvPr id="168" name="Фигура"/>
              <p:cNvSpPr/>
              <p:nvPr/>
            </p:nvSpPr>
            <p:spPr>
              <a:xfrm>
                <a:off x="2195643" y="4004617"/>
                <a:ext cx="275748" cy="490819"/>
              </a:xfrm>
              <a:custGeom>
                <a:avLst/>
                <a:gdLst/>
                <a:ahLst/>
                <a:cxnLst>
                  <a:cxn ang="0">
                    <a:pos x="wd2" y="hd2"/>
                  </a:cxn>
                  <a:cxn ang="5400000">
                    <a:pos x="wd2" y="hd2"/>
                  </a:cxn>
                  <a:cxn ang="10800000">
                    <a:pos x="wd2" y="hd2"/>
                  </a:cxn>
                  <a:cxn ang="16200000">
                    <a:pos x="wd2" y="hd2"/>
                  </a:cxn>
                </a:cxnLst>
                <a:rect l="0" t="0" r="r" b="b"/>
                <a:pathLst>
                  <a:path w="19562" h="21600" extrusionOk="0">
                    <a:moveTo>
                      <a:pt x="19562" y="0"/>
                    </a:moveTo>
                    <a:cubicBezTo>
                      <a:pt x="14678" y="211"/>
                      <a:pt x="9891" y="1470"/>
                      <a:pt x="6157" y="3786"/>
                    </a:cubicBezTo>
                    <a:cubicBezTo>
                      <a:pt x="-1723" y="8674"/>
                      <a:pt x="-2038" y="16475"/>
                      <a:pt x="5202" y="21600"/>
                    </a:cubicBezTo>
                    <a:lnTo>
                      <a:pt x="19562" y="12692"/>
                    </a:lnTo>
                    <a:lnTo>
                      <a:pt x="19562" y="0"/>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69" name="Фигура"/>
              <p:cNvSpPr/>
              <p:nvPr/>
            </p:nvSpPr>
            <p:spPr>
              <a:xfrm>
                <a:off x="2297470" y="4320984"/>
                <a:ext cx="490286" cy="275747"/>
              </a:xfrm>
              <a:custGeom>
                <a:avLst/>
                <a:gdLst/>
                <a:ahLst/>
                <a:cxnLst>
                  <a:cxn ang="0">
                    <a:pos x="wd2" y="hd2"/>
                  </a:cxn>
                  <a:cxn ang="5400000">
                    <a:pos x="wd2" y="hd2"/>
                  </a:cxn>
                  <a:cxn ang="10800000">
                    <a:pos x="wd2" y="hd2"/>
                  </a:cxn>
                  <a:cxn ang="16200000">
                    <a:pos x="wd2" y="hd2"/>
                  </a:cxn>
                </a:cxnLst>
                <a:rect l="0" t="0" r="r" b="b"/>
                <a:pathLst>
                  <a:path w="21600" h="19563" extrusionOk="0">
                    <a:moveTo>
                      <a:pt x="8875" y="0"/>
                    </a:moveTo>
                    <a:lnTo>
                      <a:pt x="0" y="14394"/>
                    </a:lnTo>
                    <a:cubicBezTo>
                      <a:pt x="5131" y="21600"/>
                      <a:pt x="12924" y="21274"/>
                      <a:pt x="17810" y="13405"/>
                    </a:cubicBezTo>
                    <a:cubicBezTo>
                      <a:pt x="20129" y="9672"/>
                      <a:pt x="21389" y="4884"/>
                      <a:pt x="21600" y="0"/>
                    </a:cubicBezTo>
                    <a:lnTo>
                      <a:pt x="8875" y="0"/>
                    </a:lnTo>
                    <a:close/>
                  </a:path>
                </a:pathLst>
              </a:cu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70" name="Фигура"/>
              <p:cNvSpPr/>
              <p:nvPr/>
            </p:nvSpPr>
            <p:spPr>
              <a:xfrm>
                <a:off x="1943287" y="3751624"/>
                <a:ext cx="1097854" cy="1097571"/>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9221" y="2312"/>
                    </a:lnTo>
                    <a:cubicBezTo>
                      <a:pt x="8994" y="2355"/>
                      <a:pt x="8769" y="2406"/>
                      <a:pt x="8546" y="2465"/>
                    </a:cubicBezTo>
                    <a:cubicBezTo>
                      <a:pt x="8342" y="2519"/>
                      <a:pt x="8140" y="2580"/>
                      <a:pt x="7941" y="2648"/>
                    </a:cubicBezTo>
                    <a:lnTo>
                      <a:pt x="6367" y="866"/>
                    </a:lnTo>
                    <a:lnTo>
                      <a:pt x="4416" y="1991"/>
                    </a:lnTo>
                    <a:lnTo>
                      <a:pt x="5190" y="4239"/>
                    </a:lnTo>
                    <a:cubicBezTo>
                      <a:pt x="5020" y="4384"/>
                      <a:pt x="4856" y="4535"/>
                      <a:pt x="4698" y="4691"/>
                    </a:cubicBezTo>
                    <a:cubicBezTo>
                      <a:pt x="4545" y="4843"/>
                      <a:pt x="4397" y="5000"/>
                      <a:pt x="4255" y="5162"/>
                    </a:cubicBezTo>
                    <a:lnTo>
                      <a:pt x="2013" y="4414"/>
                    </a:lnTo>
                    <a:lnTo>
                      <a:pt x="870" y="6374"/>
                    </a:lnTo>
                    <a:lnTo>
                      <a:pt x="2646" y="7939"/>
                    </a:lnTo>
                    <a:cubicBezTo>
                      <a:pt x="2575" y="8147"/>
                      <a:pt x="2511" y="8358"/>
                      <a:pt x="2455" y="8571"/>
                    </a:cubicBezTo>
                    <a:cubicBezTo>
                      <a:pt x="2401" y="8777"/>
                      <a:pt x="2354" y="8985"/>
                      <a:pt x="2314" y="9195"/>
                    </a:cubicBezTo>
                    <a:lnTo>
                      <a:pt x="0" y="9657"/>
                    </a:lnTo>
                    <a:lnTo>
                      <a:pt x="0" y="11935"/>
                    </a:lnTo>
                    <a:lnTo>
                      <a:pt x="2320" y="12399"/>
                    </a:lnTo>
                    <a:cubicBezTo>
                      <a:pt x="2356" y="12614"/>
                      <a:pt x="2402" y="12827"/>
                      <a:pt x="2459" y="13037"/>
                    </a:cubicBezTo>
                    <a:cubicBezTo>
                      <a:pt x="2515" y="13246"/>
                      <a:pt x="2580" y="13452"/>
                      <a:pt x="2655" y="13654"/>
                    </a:cubicBezTo>
                    <a:lnTo>
                      <a:pt x="889" y="15211"/>
                    </a:lnTo>
                    <a:lnTo>
                      <a:pt x="2010" y="17167"/>
                    </a:lnTo>
                    <a:lnTo>
                      <a:pt x="4241" y="16414"/>
                    </a:lnTo>
                    <a:cubicBezTo>
                      <a:pt x="4382" y="16586"/>
                      <a:pt x="4533" y="16751"/>
                      <a:pt x="4691" y="16907"/>
                    </a:cubicBezTo>
                    <a:cubicBezTo>
                      <a:pt x="4846" y="17060"/>
                      <a:pt x="5009" y="17206"/>
                      <a:pt x="5179" y="17342"/>
                    </a:cubicBezTo>
                    <a:lnTo>
                      <a:pt x="4406" y="19570"/>
                    </a:lnTo>
                    <a:lnTo>
                      <a:pt x="6365" y="20714"/>
                    </a:lnTo>
                    <a:lnTo>
                      <a:pt x="7927" y="18945"/>
                    </a:lnTo>
                    <a:cubicBezTo>
                      <a:pt x="8138" y="19018"/>
                      <a:pt x="8352" y="19084"/>
                      <a:pt x="8569" y="19141"/>
                    </a:cubicBezTo>
                    <a:cubicBezTo>
                      <a:pt x="8775" y="19195"/>
                      <a:pt x="8983" y="19241"/>
                      <a:pt x="9193" y="19280"/>
                    </a:cubicBezTo>
                    <a:lnTo>
                      <a:pt x="9660" y="21600"/>
                    </a:lnTo>
                    <a:lnTo>
                      <a:pt x="11938" y="21600"/>
                    </a:lnTo>
                    <a:lnTo>
                      <a:pt x="12397" y="19283"/>
                    </a:lnTo>
                    <a:cubicBezTo>
                      <a:pt x="12615" y="19242"/>
                      <a:pt x="12833" y="19193"/>
                      <a:pt x="13048" y="19136"/>
                    </a:cubicBezTo>
                    <a:cubicBezTo>
                      <a:pt x="13251" y="19083"/>
                      <a:pt x="13452" y="19021"/>
                      <a:pt x="13651" y="18953"/>
                    </a:cubicBezTo>
                    <a:lnTo>
                      <a:pt x="15204" y="20731"/>
                    </a:lnTo>
                    <a:lnTo>
                      <a:pt x="17174" y="19574"/>
                    </a:lnTo>
                    <a:lnTo>
                      <a:pt x="16426" y="17342"/>
                    </a:lnTo>
                    <a:cubicBezTo>
                      <a:pt x="16594" y="17199"/>
                      <a:pt x="16756" y="17049"/>
                      <a:pt x="16913" y="16893"/>
                    </a:cubicBezTo>
                    <a:cubicBezTo>
                      <a:pt x="17065" y="16742"/>
                      <a:pt x="17212" y="16585"/>
                      <a:pt x="17353" y="16422"/>
                    </a:cubicBezTo>
                    <a:lnTo>
                      <a:pt x="19590" y="17178"/>
                    </a:lnTo>
                    <a:lnTo>
                      <a:pt x="20712" y="15211"/>
                    </a:lnTo>
                    <a:lnTo>
                      <a:pt x="18949" y="13646"/>
                    </a:lnTo>
                    <a:cubicBezTo>
                      <a:pt x="19022" y="13436"/>
                      <a:pt x="19086" y="13224"/>
                      <a:pt x="19141" y="13009"/>
                    </a:cubicBezTo>
                    <a:cubicBezTo>
                      <a:pt x="19193" y="12808"/>
                      <a:pt x="19237" y="12605"/>
                      <a:pt x="19273" y="12400"/>
                    </a:cubicBezTo>
                    <a:lnTo>
                      <a:pt x="21600" y="11932"/>
                    </a:lnTo>
                    <a:lnTo>
                      <a:pt x="21600" y="9656"/>
                    </a:lnTo>
                    <a:lnTo>
                      <a:pt x="19285" y="9191"/>
                    </a:lnTo>
                    <a:cubicBezTo>
                      <a:pt x="19245" y="8979"/>
                      <a:pt x="19197" y="8768"/>
                      <a:pt x="19140" y="8560"/>
                    </a:cubicBezTo>
                    <a:cubicBezTo>
                      <a:pt x="19083" y="8351"/>
                      <a:pt x="19017" y="8144"/>
                      <a:pt x="18942" y="7940"/>
                    </a:cubicBezTo>
                    <a:lnTo>
                      <a:pt x="20722" y="6366"/>
                    </a:lnTo>
                    <a:lnTo>
                      <a:pt x="19581" y="4422"/>
                    </a:lnTo>
                    <a:lnTo>
                      <a:pt x="17361" y="5182"/>
                    </a:lnTo>
                    <a:cubicBezTo>
                      <a:pt x="17222" y="5017"/>
                      <a:pt x="17076" y="4858"/>
                      <a:pt x="16924" y="4706"/>
                    </a:cubicBezTo>
                    <a:cubicBezTo>
                      <a:pt x="16761" y="4544"/>
                      <a:pt x="16592" y="4389"/>
                      <a:pt x="16415" y="4242"/>
                    </a:cubicBezTo>
                    <a:lnTo>
                      <a:pt x="17183" y="2007"/>
                    </a:lnTo>
                    <a:lnTo>
                      <a:pt x="15217" y="866"/>
                    </a:lnTo>
                    <a:lnTo>
                      <a:pt x="13671" y="2652"/>
                    </a:lnTo>
                    <a:cubicBezTo>
                      <a:pt x="13455" y="2578"/>
                      <a:pt x="13237" y="2512"/>
                      <a:pt x="13016" y="2453"/>
                    </a:cubicBezTo>
                    <a:cubicBezTo>
                      <a:pt x="12810" y="2398"/>
                      <a:pt x="12601" y="2350"/>
                      <a:pt x="12392" y="2308"/>
                    </a:cubicBezTo>
                    <a:lnTo>
                      <a:pt x="11952" y="0"/>
                    </a:lnTo>
                    <a:lnTo>
                      <a:pt x="9671" y="0"/>
                    </a:lnTo>
                    <a:close/>
                    <a:moveTo>
                      <a:pt x="10368" y="837"/>
                    </a:moveTo>
                    <a:lnTo>
                      <a:pt x="11222" y="837"/>
                    </a:lnTo>
                    <a:lnTo>
                      <a:pt x="11689" y="3072"/>
                    </a:lnTo>
                    <a:cubicBezTo>
                      <a:pt x="12074" y="3117"/>
                      <a:pt x="12454" y="3191"/>
                      <a:pt x="12828" y="3292"/>
                    </a:cubicBezTo>
                    <a:cubicBezTo>
                      <a:pt x="13192" y="3390"/>
                      <a:pt x="13549" y="3514"/>
                      <a:pt x="13897" y="3664"/>
                    </a:cubicBezTo>
                    <a:lnTo>
                      <a:pt x="15389" y="1967"/>
                    </a:lnTo>
                    <a:lnTo>
                      <a:pt x="16136" y="2425"/>
                    </a:lnTo>
                    <a:lnTo>
                      <a:pt x="15426" y="4556"/>
                    </a:lnTo>
                    <a:cubicBezTo>
                      <a:pt x="15743" y="4784"/>
                      <a:pt x="16040" y="5037"/>
                      <a:pt x="16316" y="5314"/>
                    </a:cubicBezTo>
                    <a:cubicBezTo>
                      <a:pt x="16585" y="5583"/>
                      <a:pt x="16832" y="5874"/>
                      <a:pt x="17055" y="6182"/>
                    </a:cubicBezTo>
                    <a:lnTo>
                      <a:pt x="19191" y="5458"/>
                    </a:lnTo>
                    <a:lnTo>
                      <a:pt x="19627" y="6197"/>
                    </a:lnTo>
                    <a:lnTo>
                      <a:pt x="17936" y="7701"/>
                    </a:lnTo>
                    <a:cubicBezTo>
                      <a:pt x="18091" y="8061"/>
                      <a:pt x="18219" y="8434"/>
                      <a:pt x="18317" y="8814"/>
                    </a:cubicBezTo>
                    <a:cubicBezTo>
                      <a:pt x="18411" y="9176"/>
                      <a:pt x="18478" y="9544"/>
                      <a:pt x="18518" y="9915"/>
                    </a:cubicBezTo>
                    <a:lnTo>
                      <a:pt x="20719" y="10363"/>
                    </a:lnTo>
                    <a:lnTo>
                      <a:pt x="20719" y="11235"/>
                    </a:lnTo>
                    <a:lnTo>
                      <a:pt x="18521" y="11682"/>
                    </a:lnTo>
                    <a:cubicBezTo>
                      <a:pt x="18481" y="12057"/>
                      <a:pt x="18413" y="12428"/>
                      <a:pt x="18316" y="12793"/>
                    </a:cubicBezTo>
                    <a:cubicBezTo>
                      <a:pt x="18215" y="13175"/>
                      <a:pt x="18084" y="13548"/>
                      <a:pt x="17924" y="13908"/>
                    </a:cubicBezTo>
                    <a:lnTo>
                      <a:pt x="19622" y="15393"/>
                    </a:lnTo>
                    <a:lnTo>
                      <a:pt x="19174" y="16166"/>
                    </a:lnTo>
                    <a:lnTo>
                      <a:pt x="17046" y="15431"/>
                    </a:lnTo>
                    <a:cubicBezTo>
                      <a:pt x="16820" y="15736"/>
                      <a:pt x="16573" y="16024"/>
                      <a:pt x="16306" y="16293"/>
                    </a:cubicBezTo>
                    <a:cubicBezTo>
                      <a:pt x="16030" y="16570"/>
                      <a:pt x="15734" y="16826"/>
                      <a:pt x="15421" y="17059"/>
                    </a:cubicBezTo>
                    <a:lnTo>
                      <a:pt x="16145" y="19181"/>
                    </a:lnTo>
                    <a:lnTo>
                      <a:pt x="15399" y="19629"/>
                    </a:lnTo>
                    <a:lnTo>
                      <a:pt x="13903" y="17935"/>
                    </a:lnTo>
                    <a:cubicBezTo>
                      <a:pt x="13555" y="18085"/>
                      <a:pt x="13196" y="18209"/>
                      <a:pt x="12829" y="18308"/>
                    </a:cubicBezTo>
                    <a:cubicBezTo>
                      <a:pt x="12451" y="18409"/>
                      <a:pt x="12065" y="18483"/>
                      <a:pt x="11676" y="18527"/>
                    </a:cubicBezTo>
                    <a:lnTo>
                      <a:pt x="11230" y="20746"/>
                    </a:lnTo>
                    <a:lnTo>
                      <a:pt x="10367" y="20746"/>
                    </a:lnTo>
                    <a:lnTo>
                      <a:pt x="9918" y="18528"/>
                    </a:lnTo>
                    <a:cubicBezTo>
                      <a:pt x="9537" y="18483"/>
                      <a:pt x="9160" y="18410"/>
                      <a:pt x="8789" y="18311"/>
                    </a:cubicBezTo>
                    <a:cubicBezTo>
                      <a:pt x="8421" y="18213"/>
                      <a:pt x="8059" y="18087"/>
                      <a:pt x="7708" y="17937"/>
                    </a:cubicBezTo>
                    <a:lnTo>
                      <a:pt x="6190" y="19641"/>
                    </a:lnTo>
                    <a:lnTo>
                      <a:pt x="5467" y="19194"/>
                    </a:lnTo>
                    <a:lnTo>
                      <a:pt x="6186" y="17061"/>
                    </a:lnTo>
                    <a:cubicBezTo>
                      <a:pt x="5874" y="16829"/>
                      <a:pt x="5580" y="16576"/>
                      <a:pt x="5306" y="16302"/>
                    </a:cubicBezTo>
                    <a:cubicBezTo>
                      <a:pt x="5032" y="16028"/>
                      <a:pt x="4779" y="15735"/>
                      <a:pt x="4549" y="15424"/>
                    </a:cubicBezTo>
                    <a:lnTo>
                      <a:pt x="2404" y="16141"/>
                    </a:lnTo>
                    <a:lnTo>
                      <a:pt x="1957" y="15390"/>
                    </a:lnTo>
                    <a:lnTo>
                      <a:pt x="3664" y="13891"/>
                    </a:lnTo>
                    <a:cubicBezTo>
                      <a:pt x="3506" y="13537"/>
                      <a:pt x="3377" y="13170"/>
                      <a:pt x="3278" y="12795"/>
                    </a:cubicBezTo>
                    <a:cubicBezTo>
                      <a:pt x="3182" y="12427"/>
                      <a:pt x="3115" y="12052"/>
                      <a:pt x="3078" y="11674"/>
                    </a:cubicBezTo>
                    <a:lnTo>
                      <a:pt x="841" y="11227"/>
                    </a:lnTo>
                    <a:lnTo>
                      <a:pt x="861" y="10362"/>
                    </a:lnTo>
                    <a:lnTo>
                      <a:pt x="3079" y="9903"/>
                    </a:lnTo>
                    <a:cubicBezTo>
                      <a:pt x="3116" y="9527"/>
                      <a:pt x="3182" y="9154"/>
                      <a:pt x="3277" y="8789"/>
                    </a:cubicBezTo>
                    <a:cubicBezTo>
                      <a:pt x="3375" y="8410"/>
                      <a:pt x="3505" y="8041"/>
                      <a:pt x="3665" y="7684"/>
                    </a:cubicBezTo>
                    <a:lnTo>
                      <a:pt x="1984" y="6196"/>
                    </a:lnTo>
                    <a:lnTo>
                      <a:pt x="2402" y="5468"/>
                    </a:lnTo>
                    <a:lnTo>
                      <a:pt x="4541" y="6170"/>
                    </a:lnTo>
                    <a:cubicBezTo>
                      <a:pt x="4779" y="5856"/>
                      <a:pt x="5038" y="5558"/>
                      <a:pt x="5318" y="5281"/>
                    </a:cubicBezTo>
                    <a:cubicBezTo>
                      <a:pt x="5593" y="5008"/>
                      <a:pt x="5886" y="4755"/>
                      <a:pt x="6196" y="4523"/>
                    </a:cubicBezTo>
                    <a:lnTo>
                      <a:pt x="5462" y="2406"/>
                    </a:lnTo>
                    <a:lnTo>
                      <a:pt x="6198" y="1953"/>
                    </a:lnTo>
                    <a:lnTo>
                      <a:pt x="7701" y="3659"/>
                    </a:lnTo>
                    <a:cubicBezTo>
                      <a:pt x="8030" y="3518"/>
                      <a:pt x="8368" y="3400"/>
                      <a:pt x="8713" y="3304"/>
                    </a:cubicBezTo>
                    <a:cubicBezTo>
                      <a:pt x="9112" y="3194"/>
                      <a:pt x="9518" y="3115"/>
                      <a:pt x="9929" y="3067"/>
                    </a:cubicBezTo>
                    <a:lnTo>
                      <a:pt x="10368" y="837"/>
                    </a:lnTo>
                    <a:close/>
                    <a:moveTo>
                      <a:pt x="11160" y="4975"/>
                    </a:moveTo>
                    <a:lnTo>
                      <a:pt x="11161" y="10396"/>
                    </a:lnTo>
                    <a:lnTo>
                      <a:pt x="16557" y="10396"/>
                    </a:lnTo>
                    <a:lnTo>
                      <a:pt x="16553" y="10393"/>
                    </a:lnTo>
                    <a:lnTo>
                      <a:pt x="16615" y="10393"/>
                    </a:lnTo>
                    <a:cubicBezTo>
                      <a:pt x="16521" y="9037"/>
                      <a:pt x="15958" y="7708"/>
                      <a:pt x="14922" y="6672"/>
                    </a:cubicBezTo>
                    <a:cubicBezTo>
                      <a:pt x="13876" y="5625"/>
                      <a:pt x="12530" y="5060"/>
                      <a:pt x="11160" y="4975"/>
                    </a:cubicBezTo>
                    <a:close/>
                    <a:moveTo>
                      <a:pt x="12058" y="6017"/>
                    </a:moveTo>
                    <a:cubicBezTo>
                      <a:pt x="12877" y="6232"/>
                      <a:pt x="13652" y="6658"/>
                      <a:pt x="14294" y="7300"/>
                    </a:cubicBezTo>
                    <a:cubicBezTo>
                      <a:pt x="14925" y="7932"/>
                      <a:pt x="15347" y="8692"/>
                      <a:pt x="15565" y="9496"/>
                    </a:cubicBezTo>
                    <a:lnTo>
                      <a:pt x="12058" y="9496"/>
                    </a:lnTo>
                    <a:lnTo>
                      <a:pt x="12058" y="6017"/>
                    </a:lnTo>
                    <a:close/>
                  </a:path>
                </a:pathLst>
              </a:custGeom>
              <a:solidFill>
                <a:srgbClr val="262D3B"/>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grpSp>
      </p:grpSp>
      <p:grpSp>
        <p:nvGrpSpPr>
          <p:cNvPr id="171" name="Группа 170"/>
          <p:cNvGrpSpPr/>
          <p:nvPr/>
        </p:nvGrpSpPr>
        <p:grpSpPr>
          <a:xfrm>
            <a:off x="2434071" y="1191798"/>
            <a:ext cx="996938" cy="544954"/>
            <a:chOff x="4563349" y="1360331"/>
            <a:chExt cx="1993875" cy="1089908"/>
          </a:xfrm>
          <a:effectLst>
            <a:outerShdw blurRad="50800" dist="50800" dir="5400000" algn="ctr" rotWithShape="0">
              <a:srgbClr val="FFC000"/>
            </a:outerShdw>
          </a:effectLst>
        </p:grpSpPr>
        <p:sp>
          <p:nvSpPr>
            <p:cNvPr id="172" name="Oval 16"/>
            <p:cNvSpPr>
              <a:spLocks noChangeArrowheads="1"/>
            </p:cNvSpPr>
            <p:nvPr/>
          </p:nvSpPr>
          <p:spPr bwMode="auto">
            <a:xfrm>
              <a:off x="4563349" y="1666207"/>
              <a:ext cx="1993875" cy="497712"/>
            </a:xfrm>
            <a:prstGeom prst="ellipse">
              <a:avLst/>
            </a:prstGeom>
            <a:solidFill>
              <a:schemeClr val="accent4">
                <a:lumMod val="20000"/>
                <a:lumOff val="80000"/>
              </a:schemeClr>
            </a:solidFill>
            <a:ln>
              <a:noFill/>
            </a:ln>
          </p:spPr>
          <p:txBody>
            <a:bodyPr wrap="square" lIns="19050" tIns="19050" rIns="19050" bIns="19050" anchor="ctr">
              <a:spAutoFit/>
            </a:bodyPr>
            <a:lstStyle/>
            <a:p>
              <a:pPr eaLnBrk="1"/>
              <a:endParaRPr lang="en-US" altLang="ru-RU" sz="900" dirty="0">
                <a:latin typeface="字魂59号-创粗黑" panose="00000500000000000000" pitchFamily="2" charset="-122"/>
                <a:ea typeface="字魂59号-创粗黑" panose="00000500000000000000" pitchFamily="2" charset="-122"/>
              </a:endParaRPr>
            </a:p>
          </p:txBody>
        </p:sp>
        <p:grpSp>
          <p:nvGrpSpPr>
            <p:cNvPr id="173" name="Группа 172"/>
            <p:cNvGrpSpPr/>
            <p:nvPr/>
          </p:nvGrpSpPr>
          <p:grpSpPr>
            <a:xfrm>
              <a:off x="5186360" y="1360331"/>
              <a:ext cx="747853" cy="1089908"/>
              <a:chOff x="6460153" y="3752653"/>
              <a:chExt cx="747853" cy="1089908"/>
            </a:xfrm>
          </p:grpSpPr>
          <p:sp>
            <p:nvSpPr>
              <p:cNvPr id="174" name="Фигура"/>
              <p:cNvSpPr/>
              <p:nvPr/>
            </p:nvSpPr>
            <p:spPr>
              <a:xfrm>
                <a:off x="6557224" y="3848467"/>
                <a:ext cx="553718" cy="553710"/>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5"/>
                      <a:pt x="2881" y="3016"/>
                    </a:cubicBezTo>
                    <a:cubicBezTo>
                      <a:pt x="-961" y="7037"/>
                      <a:pt x="-961" y="13557"/>
                      <a:pt x="2881" y="17579"/>
                    </a:cubicBezTo>
                    <a:cubicBezTo>
                      <a:pt x="6724" y="21600"/>
                      <a:pt x="12954" y="21600"/>
                      <a:pt x="16797" y="17579"/>
                    </a:cubicBezTo>
                    <a:cubicBezTo>
                      <a:pt x="20639" y="13557"/>
                      <a:pt x="20639" y="7037"/>
                      <a:pt x="16797" y="3016"/>
                    </a:cubicBezTo>
                    <a:cubicBezTo>
                      <a:pt x="14875" y="1005"/>
                      <a:pt x="12357" y="0"/>
                      <a:pt x="9839" y="0"/>
                    </a:cubicBezTo>
                    <a:close/>
                    <a:moveTo>
                      <a:pt x="9839" y="7760"/>
                    </a:moveTo>
                    <a:cubicBezTo>
                      <a:pt x="10460" y="7760"/>
                      <a:pt x="11081" y="8008"/>
                      <a:pt x="11554" y="8504"/>
                    </a:cubicBezTo>
                    <a:cubicBezTo>
                      <a:pt x="12501" y="9495"/>
                      <a:pt x="12501" y="11101"/>
                      <a:pt x="11554" y="12092"/>
                    </a:cubicBezTo>
                    <a:cubicBezTo>
                      <a:pt x="10607" y="13083"/>
                      <a:pt x="9072" y="13083"/>
                      <a:pt x="8125" y="12092"/>
                    </a:cubicBezTo>
                    <a:cubicBezTo>
                      <a:pt x="7178" y="11101"/>
                      <a:pt x="7178" y="9495"/>
                      <a:pt x="8125" y="8504"/>
                    </a:cubicBezTo>
                    <a:cubicBezTo>
                      <a:pt x="8599" y="8008"/>
                      <a:pt x="9219" y="7760"/>
                      <a:pt x="9839" y="7760"/>
                    </a:cubicBezTo>
                    <a:close/>
                  </a:path>
                </a:pathLst>
              </a:cu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75" name="Фигура"/>
              <p:cNvSpPr/>
              <p:nvPr/>
            </p:nvSpPr>
            <p:spPr>
              <a:xfrm>
                <a:off x="6460153" y="3752653"/>
                <a:ext cx="747853" cy="1089908"/>
              </a:xfrm>
              <a:custGeom>
                <a:avLst/>
                <a:gdLst/>
                <a:ahLst/>
                <a:cxnLst>
                  <a:cxn ang="0">
                    <a:pos x="wd2" y="hd2"/>
                  </a:cxn>
                  <a:cxn ang="5400000">
                    <a:pos x="wd2" y="hd2"/>
                  </a:cxn>
                  <a:cxn ang="10800000">
                    <a:pos x="wd2" y="hd2"/>
                  </a:cxn>
                  <a:cxn ang="16200000">
                    <a:pos x="wd2" y="hd2"/>
                  </a:cxn>
                </a:cxnLst>
                <a:rect l="0" t="0" r="r" b="b"/>
                <a:pathLst>
                  <a:path w="21298" h="21600" extrusionOk="0">
                    <a:moveTo>
                      <a:pt x="10651" y="0"/>
                    </a:moveTo>
                    <a:cubicBezTo>
                      <a:pt x="9248" y="1"/>
                      <a:pt x="7846" y="194"/>
                      <a:pt x="6540" y="580"/>
                    </a:cubicBezTo>
                    <a:cubicBezTo>
                      <a:pt x="5216" y="971"/>
                      <a:pt x="4027" y="1553"/>
                      <a:pt x="3032" y="2276"/>
                    </a:cubicBezTo>
                    <a:cubicBezTo>
                      <a:pt x="1007" y="3748"/>
                      <a:pt x="-151" y="5749"/>
                      <a:pt x="16" y="7863"/>
                    </a:cubicBezTo>
                    <a:cubicBezTo>
                      <a:pt x="91" y="8819"/>
                      <a:pt x="436" y="9732"/>
                      <a:pt x="1049" y="10565"/>
                    </a:cubicBezTo>
                    <a:cubicBezTo>
                      <a:pt x="1659" y="11395"/>
                      <a:pt x="2526" y="12129"/>
                      <a:pt x="3430" y="12819"/>
                    </a:cubicBezTo>
                    <a:cubicBezTo>
                      <a:pt x="4164" y="13380"/>
                      <a:pt x="4941" y="13928"/>
                      <a:pt x="5464" y="14600"/>
                    </a:cubicBezTo>
                    <a:cubicBezTo>
                      <a:pt x="5901" y="15161"/>
                      <a:pt x="6142" y="15787"/>
                      <a:pt x="6167" y="16428"/>
                    </a:cubicBezTo>
                    <a:lnTo>
                      <a:pt x="5331" y="16428"/>
                    </a:lnTo>
                    <a:lnTo>
                      <a:pt x="5331" y="17203"/>
                    </a:lnTo>
                    <a:lnTo>
                      <a:pt x="6170" y="17203"/>
                    </a:lnTo>
                    <a:lnTo>
                      <a:pt x="6170" y="17894"/>
                    </a:lnTo>
                    <a:lnTo>
                      <a:pt x="5331" y="17894"/>
                    </a:lnTo>
                    <a:lnTo>
                      <a:pt x="5331" y="18668"/>
                    </a:lnTo>
                    <a:lnTo>
                      <a:pt x="6170" y="18668"/>
                    </a:lnTo>
                    <a:lnTo>
                      <a:pt x="6170" y="19359"/>
                    </a:lnTo>
                    <a:lnTo>
                      <a:pt x="5373" y="19359"/>
                    </a:lnTo>
                    <a:lnTo>
                      <a:pt x="5373" y="20134"/>
                    </a:lnTo>
                    <a:lnTo>
                      <a:pt x="15924" y="20134"/>
                    </a:lnTo>
                    <a:lnTo>
                      <a:pt x="15924" y="19359"/>
                    </a:lnTo>
                    <a:lnTo>
                      <a:pt x="15128" y="19359"/>
                    </a:lnTo>
                    <a:lnTo>
                      <a:pt x="15128" y="18668"/>
                    </a:lnTo>
                    <a:lnTo>
                      <a:pt x="15883" y="18668"/>
                    </a:lnTo>
                    <a:lnTo>
                      <a:pt x="15883" y="17894"/>
                    </a:lnTo>
                    <a:lnTo>
                      <a:pt x="15128" y="17894"/>
                    </a:lnTo>
                    <a:lnTo>
                      <a:pt x="15128" y="17203"/>
                    </a:lnTo>
                    <a:lnTo>
                      <a:pt x="15883" y="17203"/>
                    </a:lnTo>
                    <a:lnTo>
                      <a:pt x="15883" y="16428"/>
                    </a:lnTo>
                    <a:lnTo>
                      <a:pt x="15131" y="16428"/>
                    </a:lnTo>
                    <a:cubicBezTo>
                      <a:pt x="15156" y="15787"/>
                      <a:pt x="15397" y="15161"/>
                      <a:pt x="15834" y="14600"/>
                    </a:cubicBezTo>
                    <a:cubicBezTo>
                      <a:pt x="16358" y="13928"/>
                      <a:pt x="17133" y="13380"/>
                      <a:pt x="17868" y="12819"/>
                    </a:cubicBezTo>
                    <a:cubicBezTo>
                      <a:pt x="18771" y="12129"/>
                      <a:pt x="19639" y="11395"/>
                      <a:pt x="20250" y="10565"/>
                    </a:cubicBezTo>
                    <a:cubicBezTo>
                      <a:pt x="20863" y="9732"/>
                      <a:pt x="21206" y="8819"/>
                      <a:pt x="21282" y="7863"/>
                    </a:cubicBezTo>
                    <a:cubicBezTo>
                      <a:pt x="21449" y="5749"/>
                      <a:pt x="20294" y="3747"/>
                      <a:pt x="18267" y="2276"/>
                    </a:cubicBezTo>
                    <a:cubicBezTo>
                      <a:pt x="17270" y="1553"/>
                      <a:pt x="16081" y="972"/>
                      <a:pt x="14758" y="580"/>
                    </a:cubicBezTo>
                    <a:cubicBezTo>
                      <a:pt x="13455" y="193"/>
                      <a:pt x="12053" y="0"/>
                      <a:pt x="10651" y="0"/>
                    </a:cubicBezTo>
                    <a:close/>
                    <a:moveTo>
                      <a:pt x="10650" y="802"/>
                    </a:moveTo>
                    <a:cubicBezTo>
                      <a:pt x="13187" y="802"/>
                      <a:pt x="15723" y="1476"/>
                      <a:pt x="17596" y="2824"/>
                    </a:cubicBezTo>
                    <a:cubicBezTo>
                      <a:pt x="19452" y="4159"/>
                      <a:pt x="20395" y="6029"/>
                      <a:pt x="20189" y="7992"/>
                    </a:cubicBezTo>
                    <a:cubicBezTo>
                      <a:pt x="20086" y="8968"/>
                      <a:pt x="19691" y="9894"/>
                      <a:pt x="18961" y="10714"/>
                    </a:cubicBezTo>
                    <a:cubicBezTo>
                      <a:pt x="18274" y="11487"/>
                      <a:pt x="17310" y="12134"/>
                      <a:pt x="16457" y="12822"/>
                    </a:cubicBezTo>
                    <a:cubicBezTo>
                      <a:pt x="15860" y="13304"/>
                      <a:pt x="15306" y="13816"/>
                      <a:pt x="14900" y="14390"/>
                    </a:cubicBezTo>
                    <a:cubicBezTo>
                      <a:pt x="14451" y="15025"/>
                      <a:pt x="14195" y="15719"/>
                      <a:pt x="14149" y="16428"/>
                    </a:cubicBezTo>
                    <a:lnTo>
                      <a:pt x="7149" y="16428"/>
                    </a:lnTo>
                    <a:cubicBezTo>
                      <a:pt x="7102" y="15719"/>
                      <a:pt x="6847" y="15025"/>
                      <a:pt x="6398" y="14390"/>
                    </a:cubicBezTo>
                    <a:cubicBezTo>
                      <a:pt x="5992" y="13816"/>
                      <a:pt x="5439" y="13304"/>
                      <a:pt x="4842" y="12822"/>
                    </a:cubicBezTo>
                    <a:cubicBezTo>
                      <a:pt x="3988" y="12134"/>
                      <a:pt x="3025" y="11487"/>
                      <a:pt x="2337" y="10714"/>
                    </a:cubicBezTo>
                    <a:cubicBezTo>
                      <a:pt x="1607" y="9894"/>
                      <a:pt x="1212" y="8968"/>
                      <a:pt x="1109" y="7992"/>
                    </a:cubicBezTo>
                    <a:cubicBezTo>
                      <a:pt x="903" y="6029"/>
                      <a:pt x="1846" y="4159"/>
                      <a:pt x="3702" y="2824"/>
                    </a:cubicBezTo>
                    <a:cubicBezTo>
                      <a:pt x="5575" y="1476"/>
                      <a:pt x="8113" y="802"/>
                      <a:pt x="10650" y="802"/>
                    </a:cubicBezTo>
                    <a:close/>
                    <a:moveTo>
                      <a:pt x="9663" y="3497"/>
                    </a:moveTo>
                    <a:lnTo>
                      <a:pt x="9208" y="4371"/>
                    </a:lnTo>
                    <a:lnTo>
                      <a:pt x="8509" y="4572"/>
                    </a:lnTo>
                    <a:lnTo>
                      <a:pt x="7254" y="4163"/>
                    </a:lnTo>
                    <a:lnTo>
                      <a:pt x="5959" y="5101"/>
                    </a:lnTo>
                    <a:lnTo>
                      <a:pt x="6535" y="5954"/>
                    </a:lnTo>
                    <a:lnTo>
                      <a:pt x="6239" y="6429"/>
                    </a:lnTo>
                    <a:lnTo>
                      <a:pt x="4934" y="6748"/>
                    </a:lnTo>
                    <a:lnTo>
                      <a:pt x="4934" y="8049"/>
                    </a:lnTo>
                    <a:lnTo>
                      <a:pt x="6249" y="8399"/>
                    </a:lnTo>
                    <a:lnTo>
                      <a:pt x="6509" y="8852"/>
                    </a:lnTo>
                    <a:lnTo>
                      <a:pt x="5932" y="9734"/>
                    </a:lnTo>
                    <a:lnTo>
                      <a:pt x="7254" y="10664"/>
                    </a:lnTo>
                    <a:lnTo>
                      <a:pt x="8556" y="10258"/>
                    </a:lnTo>
                    <a:lnTo>
                      <a:pt x="9191" y="10454"/>
                    </a:lnTo>
                    <a:lnTo>
                      <a:pt x="9689" y="11359"/>
                    </a:lnTo>
                    <a:lnTo>
                      <a:pt x="11549" y="11359"/>
                    </a:lnTo>
                    <a:lnTo>
                      <a:pt x="12028" y="10449"/>
                    </a:lnTo>
                    <a:lnTo>
                      <a:pt x="12710" y="10267"/>
                    </a:lnTo>
                    <a:lnTo>
                      <a:pt x="13960" y="10661"/>
                    </a:lnTo>
                    <a:lnTo>
                      <a:pt x="15272" y="9724"/>
                    </a:lnTo>
                    <a:lnTo>
                      <a:pt x="14710" y="8839"/>
                    </a:lnTo>
                    <a:lnTo>
                      <a:pt x="14995" y="8393"/>
                    </a:lnTo>
                    <a:lnTo>
                      <a:pt x="16291" y="8052"/>
                    </a:lnTo>
                    <a:lnTo>
                      <a:pt x="16302" y="6776"/>
                    </a:lnTo>
                    <a:lnTo>
                      <a:pt x="14976" y="6431"/>
                    </a:lnTo>
                    <a:lnTo>
                      <a:pt x="14690" y="5984"/>
                    </a:lnTo>
                    <a:lnTo>
                      <a:pt x="15253" y="5087"/>
                    </a:lnTo>
                    <a:lnTo>
                      <a:pt x="13982" y="4176"/>
                    </a:lnTo>
                    <a:lnTo>
                      <a:pt x="12676" y="4566"/>
                    </a:lnTo>
                    <a:lnTo>
                      <a:pt x="12038" y="4381"/>
                    </a:lnTo>
                    <a:lnTo>
                      <a:pt x="11562" y="3497"/>
                    </a:lnTo>
                    <a:lnTo>
                      <a:pt x="9663" y="3497"/>
                    </a:lnTo>
                    <a:close/>
                    <a:moveTo>
                      <a:pt x="10390" y="4196"/>
                    </a:moveTo>
                    <a:lnTo>
                      <a:pt x="10812" y="4196"/>
                    </a:lnTo>
                    <a:lnTo>
                      <a:pt x="11245" y="4996"/>
                    </a:lnTo>
                    <a:cubicBezTo>
                      <a:pt x="11486" y="5031"/>
                      <a:pt x="11722" y="5081"/>
                      <a:pt x="11951" y="5144"/>
                    </a:cubicBezTo>
                    <a:cubicBezTo>
                      <a:pt x="12191" y="5211"/>
                      <a:pt x="12423" y="5293"/>
                      <a:pt x="12642" y="5388"/>
                    </a:cubicBezTo>
                    <a:lnTo>
                      <a:pt x="13713" y="5038"/>
                    </a:lnTo>
                    <a:lnTo>
                      <a:pt x="14049" y="5254"/>
                    </a:lnTo>
                    <a:lnTo>
                      <a:pt x="13526" y="6002"/>
                    </a:lnTo>
                    <a:cubicBezTo>
                      <a:pt x="13659" y="6156"/>
                      <a:pt x="13775" y="6317"/>
                      <a:pt x="13871" y="6483"/>
                    </a:cubicBezTo>
                    <a:cubicBezTo>
                      <a:pt x="13964" y="6644"/>
                      <a:pt x="14040" y="6808"/>
                      <a:pt x="14097" y="6976"/>
                    </a:cubicBezTo>
                    <a:lnTo>
                      <a:pt x="15243" y="7283"/>
                    </a:lnTo>
                    <a:lnTo>
                      <a:pt x="15243" y="7567"/>
                    </a:lnTo>
                    <a:lnTo>
                      <a:pt x="14067" y="7848"/>
                    </a:lnTo>
                    <a:cubicBezTo>
                      <a:pt x="14022" y="8016"/>
                      <a:pt x="13954" y="8180"/>
                      <a:pt x="13864" y="8339"/>
                    </a:cubicBezTo>
                    <a:cubicBezTo>
                      <a:pt x="13770" y="8507"/>
                      <a:pt x="13651" y="8668"/>
                      <a:pt x="13511" y="8820"/>
                    </a:cubicBezTo>
                    <a:lnTo>
                      <a:pt x="14045" y="9569"/>
                    </a:lnTo>
                    <a:lnTo>
                      <a:pt x="13750" y="9790"/>
                    </a:lnTo>
                    <a:lnTo>
                      <a:pt x="12628" y="9428"/>
                    </a:lnTo>
                    <a:cubicBezTo>
                      <a:pt x="12413" y="9524"/>
                      <a:pt x="12188" y="9608"/>
                      <a:pt x="11953" y="9677"/>
                    </a:cubicBezTo>
                    <a:cubicBezTo>
                      <a:pt x="11722" y="9746"/>
                      <a:pt x="11484" y="9800"/>
                      <a:pt x="11240" y="9840"/>
                    </a:cubicBezTo>
                    <a:lnTo>
                      <a:pt x="10818" y="10603"/>
                    </a:lnTo>
                    <a:lnTo>
                      <a:pt x="10380" y="10603"/>
                    </a:lnTo>
                    <a:lnTo>
                      <a:pt x="9995" y="9840"/>
                    </a:lnTo>
                    <a:cubicBezTo>
                      <a:pt x="9739" y="9803"/>
                      <a:pt x="9488" y="9748"/>
                      <a:pt x="9248" y="9676"/>
                    </a:cubicBezTo>
                    <a:cubicBezTo>
                      <a:pt x="9030" y="9610"/>
                      <a:pt x="8822" y="9531"/>
                      <a:pt x="8625" y="9439"/>
                    </a:cubicBezTo>
                    <a:lnTo>
                      <a:pt x="7506" y="9786"/>
                    </a:lnTo>
                    <a:lnTo>
                      <a:pt x="7202" y="9567"/>
                    </a:lnTo>
                    <a:lnTo>
                      <a:pt x="7708" y="8820"/>
                    </a:lnTo>
                    <a:cubicBezTo>
                      <a:pt x="7558" y="8666"/>
                      <a:pt x="7433" y="8501"/>
                      <a:pt x="7337" y="8328"/>
                    </a:cubicBezTo>
                    <a:cubicBezTo>
                      <a:pt x="7253" y="8176"/>
                      <a:pt x="7190" y="8019"/>
                      <a:pt x="7151" y="7858"/>
                    </a:cubicBezTo>
                    <a:lnTo>
                      <a:pt x="6008" y="7553"/>
                    </a:lnTo>
                    <a:lnTo>
                      <a:pt x="6008" y="7266"/>
                    </a:lnTo>
                    <a:lnTo>
                      <a:pt x="7140" y="6970"/>
                    </a:lnTo>
                    <a:cubicBezTo>
                      <a:pt x="7194" y="6800"/>
                      <a:pt x="7269" y="6633"/>
                      <a:pt x="7363" y="6472"/>
                    </a:cubicBezTo>
                    <a:cubicBezTo>
                      <a:pt x="7459" y="6309"/>
                      <a:pt x="7574" y="6151"/>
                      <a:pt x="7708" y="6001"/>
                    </a:cubicBezTo>
                    <a:lnTo>
                      <a:pt x="7200" y="5241"/>
                    </a:lnTo>
                    <a:lnTo>
                      <a:pt x="7507" y="5040"/>
                    </a:lnTo>
                    <a:lnTo>
                      <a:pt x="8591" y="5381"/>
                    </a:lnTo>
                    <a:cubicBezTo>
                      <a:pt x="8798" y="5288"/>
                      <a:pt x="9016" y="5207"/>
                      <a:pt x="9242" y="5139"/>
                    </a:cubicBezTo>
                    <a:cubicBezTo>
                      <a:pt x="9480" y="5067"/>
                      <a:pt x="9728" y="5010"/>
                      <a:pt x="9980" y="4968"/>
                    </a:cubicBezTo>
                    <a:lnTo>
                      <a:pt x="10390" y="4196"/>
                    </a:lnTo>
                    <a:close/>
                    <a:moveTo>
                      <a:pt x="10649" y="5656"/>
                    </a:moveTo>
                    <a:cubicBezTo>
                      <a:pt x="10012" y="5656"/>
                      <a:pt x="9376" y="5825"/>
                      <a:pt x="8891" y="6163"/>
                    </a:cubicBezTo>
                    <a:cubicBezTo>
                      <a:pt x="7920" y="6838"/>
                      <a:pt x="7920" y="7933"/>
                      <a:pt x="8891" y="8609"/>
                    </a:cubicBezTo>
                    <a:cubicBezTo>
                      <a:pt x="9861" y="9285"/>
                      <a:pt x="11436" y="9285"/>
                      <a:pt x="12407" y="8609"/>
                    </a:cubicBezTo>
                    <a:cubicBezTo>
                      <a:pt x="13378" y="7933"/>
                      <a:pt x="13378" y="6838"/>
                      <a:pt x="12407" y="6163"/>
                    </a:cubicBezTo>
                    <a:cubicBezTo>
                      <a:pt x="11921" y="5825"/>
                      <a:pt x="11285" y="5656"/>
                      <a:pt x="10649" y="5656"/>
                    </a:cubicBezTo>
                    <a:close/>
                    <a:moveTo>
                      <a:pt x="10649" y="6382"/>
                    </a:moveTo>
                    <a:cubicBezTo>
                      <a:pt x="11018" y="6382"/>
                      <a:pt x="11387" y="6481"/>
                      <a:pt x="11669" y="6677"/>
                    </a:cubicBezTo>
                    <a:cubicBezTo>
                      <a:pt x="12232" y="7068"/>
                      <a:pt x="12232" y="7703"/>
                      <a:pt x="11669" y="8095"/>
                    </a:cubicBezTo>
                    <a:cubicBezTo>
                      <a:pt x="11105" y="8487"/>
                      <a:pt x="10192" y="8487"/>
                      <a:pt x="9629" y="8095"/>
                    </a:cubicBezTo>
                    <a:cubicBezTo>
                      <a:pt x="9066" y="7703"/>
                      <a:pt x="9066" y="7068"/>
                      <a:pt x="9629" y="6677"/>
                    </a:cubicBezTo>
                    <a:cubicBezTo>
                      <a:pt x="9910" y="6481"/>
                      <a:pt x="10280" y="6382"/>
                      <a:pt x="10649" y="6382"/>
                    </a:cubicBezTo>
                    <a:close/>
                    <a:moveTo>
                      <a:pt x="7152" y="17203"/>
                    </a:moveTo>
                    <a:lnTo>
                      <a:pt x="14146" y="17203"/>
                    </a:lnTo>
                    <a:lnTo>
                      <a:pt x="14146" y="17894"/>
                    </a:lnTo>
                    <a:lnTo>
                      <a:pt x="7152" y="17894"/>
                    </a:lnTo>
                    <a:lnTo>
                      <a:pt x="7152" y="17203"/>
                    </a:lnTo>
                    <a:close/>
                    <a:moveTo>
                      <a:pt x="7152" y="18668"/>
                    </a:moveTo>
                    <a:lnTo>
                      <a:pt x="14146" y="18668"/>
                    </a:lnTo>
                    <a:lnTo>
                      <a:pt x="14146" y="19359"/>
                    </a:lnTo>
                    <a:lnTo>
                      <a:pt x="7152" y="19359"/>
                    </a:lnTo>
                    <a:lnTo>
                      <a:pt x="7152" y="18668"/>
                    </a:lnTo>
                    <a:close/>
                    <a:moveTo>
                      <a:pt x="8264" y="20825"/>
                    </a:moveTo>
                    <a:lnTo>
                      <a:pt x="8264" y="21600"/>
                    </a:lnTo>
                    <a:lnTo>
                      <a:pt x="13034" y="21600"/>
                    </a:lnTo>
                    <a:lnTo>
                      <a:pt x="13034" y="20825"/>
                    </a:lnTo>
                    <a:lnTo>
                      <a:pt x="8264" y="20825"/>
                    </a:lnTo>
                    <a:close/>
                  </a:path>
                </a:pathLst>
              </a:custGeom>
              <a:solidFill>
                <a:srgbClr val="262D3B"/>
              </a:solidFill>
              <a:ln w="12700" cap="flat">
                <a:noFill/>
                <a:miter lim="400000"/>
              </a:ln>
              <a:effectLst/>
            </p:spPr>
            <p:txBody>
              <a:bodyPr wrap="square" lIns="25400" tIns="25400" rIns="25400" bIns="2540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grpSp>
      </p:grpSp>
      <p:grpSp>
        <p:nvGrpSpPr>
          <p:cNvPr id="176" name="Группа 175"/>
          <p:cNvGrpSpPr/>
          <p:nvPr/>
        </p:nvGrpSpPr>
        <p:grpSpPr>
          <a:xfrm>
            <a:off x="-532801" y="916796"/>
            <a:ext cx="996938" cy="553552"/>
            <a:chOff x="6666417" y="1403378"/>
            <a:chExt cx="1993875" cy="1107104"/>
          </a:xfrm>
        </p:grpSpPr>
        <p:sp>
          <p:nvSpPr>
            <p:cNvPr id="177" name="Oval 16"/>
            <p:cNvSpPr>
              <a:spLocks noChangeArrowheads="1"/>
            </p:cNvSpPr>
            <p:nvPr/>
          </p:nvSpPr>
          <p:spPr bwMode="auto">
            <a:xfrm>
              <a:off x="6666417" y="1701946"/>
              <a:ext cx="1993875" cy="497712"/>
            </a:xfrm>
            <a:prstGeom prst="ellipse">
              <a:avLst/>
            </a:prstGeom>
            <a:solidFill>
              <a:schemeClr val="accent4">
                <a:lumMod val="20000"/>
                <a:lumOff val="80000"/>
              </a:schemeClr>
            </a:solidFill>
            <a:ln>
              <a:noFill/>
            </a:ln>
          </p:spPr>
          <p:txBody>
            <a:bodyPr wrap="square" lIns="19050" tIns="19050" rIns="19050" bIns="19050" anchor="ctr">
              <a:spAutoFit/>
            </a:bodyPr>
            <a:lstStyle/>
            <a:p>
              <a:pPr eaLnBrk="1"/>
              <a:endParaRPr lang="en-US" altLang="ru-RU" sz="900" dirty="0">
                <a:latin typeface="字魂59号-创粗黑" panose="00000500000000000000" pitchFamily="2" charset="-122"/>
                <a:ea typeface="字魂59号-创粗黑" panose="00000500000000000000" pitchFamily="2" charset="-122"/>
              </a:endParaRPr>
            </a:p>
          </p:txBody>
        </p:sp>
        <p:grpSp>
          <p:nvGrpSpPr>
            <p:cNvPr id="178" name="Группа 177"/>
            <p:cNvGrpSpPr/>
            <p:nvPr/>
          </p:nvGrpSpPr>
          <p:grpSpPr>
            <a:xfrm>
              <a:off x="7127301" y="1403378"/>
              <a:ext cx="1107773" cy="1107104"/>
              <a:chOff x="14950245" y="3744386"/>
              <a:chExt cx="1107773" cy="1107104"/>
            </a:xfrm>
          </p:grpSpPr>
          <p:sp>
            <p:nvSpPr>
              <p:cNvPr id="179" name="Фигура"/>
              <p:cNvSpPr/>
              <p:nvPr/>
            </p:nvSpPr>
            <p:spPr>
              <a:xfrm>
                <a:off x="15459479" y="4256931"/>
                <a:ext cx="549434" cy="547635"/>
              </a:xfrm>
              <a:custGeom>
                <a:avLst/>
                <a:gdLst/>
                <a:ahLst/>
                <a:cxnLst>
                  <a:cxn ang="0">
                    <a:pos x="wd2" y="hd2"/>
                  </a:cxn>
                  <a:cxn ang="5400000">
                    <a:pos x="wd2" y="hd2"/>
                  </a:cxn>
                  <a:cxn ang="10800000">
                    <a:pos x="wd2" y="hd2"/>
                  </a:cxn>
                  <a:cxn ang="16200000">
                    <a:pos x="wd2" y="hd2"/>
                  </a:cxn>
                </a:cxnLst>
                <a:rect l="0" t="0" r="r" b="b"/>
                <a:pathLst>
                  <a:path w="21579" h="21578" extrusionOk="0">
                    <a:moveTo>
                      <a:pt x="3477" y="0"/>
                    </a:moveTo>
                    <a:lnTo>
                      <a:pt x="0" y="3487"/>
                    </a:lnTo>
                    <a:lnTo>
                      <a:pt x="2197" y="5691"/>
                    </a:lnTo>
                    <a:lnTo>
                      <a:pt x="1200" y="6692"/>
                    </a:lnTo>
                    <a:lnTo>
                      <a:pt x="15540" y="21079"/>
                    </a:lnTo>
                    <a:cubicBezTo>
                      <a:pt x="15772" y="21312"/>
                      <a:pt x="15888" y="21429"/>
                      <a:pt x="16050" y="21514"/>
                    </a:cubicBezTo>
                    <a:cubicBezTo>
                      <a:pt x="16234" y="21600"/>
                      <a:pt x="16447" y="21600"/>
                      <a:pt x="16631" y="21514"/>
                    </a:cubicBezTo>
                    <a:cubicBezTo>
                      <a:pt x="16793" y="21429"/>
                      <a:pt x="16910" y="21313"/>
                      <a:pt x="17138" y="21084"/>
                    </a:cubicBezTo>
                    <a:lnTo>
                      <a:pt x="21082" y="17127"/>
                    </a:lnTo>
                    <a:cubicBezTo>
                      <a:pt x="21315" y="16894"/>
                      <a:pt x="21430" y="16778"/>
                      <a:pt x="21514" y="16615"/>
                    </a:cubicBezTo>
                    <a:cubicBezTo>
                      <a:pt x="21600" y="16430"/>
                      <a:pt x="21600" y="16217"/>
                      <a:pt x="21514" y="16032"/>
                    </a:cubicBezTo>
                    <a:cubicBezTo>
                      <a:pt x="21430" y="15869"/>
                      <a:pt x="21314" y="15753"/>
                      <a:pt x="21086" y="15523"/>
                    </a:cubicBezTo>
                    <a:lnTo>
                      <a:pt x="6741" y="1131"/>
                    </a:lnTo>
                    <a:lnTo>
                      <a:pt x="5673" y="2203"/>
                    </a:lnTo>
                    <a:lnTo>
                      <a:pt x="3477" y="0"/>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80" name="Фигура"/>
              <p:cNvSpPr/>
              <p:nvPr/>
            </p:nvSpPr>
            <p:spPr>
              <a:xfrm>
                <a:off x="14950245" y="3744386"/>
                <a:ext cx="1107773" cy="1107104"/>
              </a:xfrm>
              <a:custGeom>
                <a:avLst/>
                <a:gdLst/>
                <a:ahLst/>
                <a:cxnLst>
                  <a:cxn ang="0">
                    <a:pos x="wd2" y="hd2"/>
                  </a:cxn>
                  <a:cxn ang="5400000">
                    <a:pos x="wd2" y="hd2"/>
                  </a:cxn>
                  <a:cxn ang="10800000">
                    <a:pos x="wd2" y="hd2"/>
                  </a:cxn>
                  <a:cxn ang="16200000">
                    <a:pos x="wd2" y="hd2"/>
                  </a:cxn>
                </a:cxnLst>
                <a:rect l="0" t="0" r="r" b="b"/>
                <a:pathLst>
                  <a:path w="20979" h="21285" extrusionOk="0">
                    <a:moveTo>
                      <a:pt x="17203" y="0"/>
                    </a:moveTo>
                    <a:cubicBezTo>
                      <a:pt x="16236" y="0"/>
                      <a:pt x="15270" y="374"/>
                      <a:pt x="14532" y="1123"/>
                    </a:cubicBezTo>
                    <a:cubicBezTo>
                      <a:pt x="13559" y="2111"/>
                      <a:pt x="13229" y="3503"/>
                      <a:pt x="13540" y="4766"/>
                    </a:cubicBezTo>
                    <a:lnTo>
                      <a:pt x="9392" y="8977"/>
                    </a:lnTo>
                    <a:lnTo>
                      <a:pt x="4151" y="3657"/>
                    </a:lnTo>
                    <a:lnTo>
                      <a:pt x="4069" y="2202"/>
                    </a:lnTo>
                    <a:lnTo>
                      <a:pt x="1458" y="624"/>
                    </a:lnTo>
                    <a:lnTo>
                      <a:pt x="607" y="1492"/>
                    </a:lnTo>
                    <a:lnTo>
                      <a:pt x="2170" y="4139"/>
                    </a:lnTo>
                    <a:lnTo>
                      <a:pt x="3560" y="4194"/>
                    </a:lnTo>
                    <a:lnTo>
                      <a:pt x="8831" y="9546"/>
                    </a:lnTo>
                    <a:lnTo>
                      <a:pt x="4705" y="13735"/>
                    </a:lnTo>
                    <a:cubicBezTo>
                      <a:pt x="4400" y="13657"/>
                      <a:pt x="4088" y="13617"/>
                      <a:pt x="3776" y="13617"/>
                    </a:cubicBezTo>
                    <a:cubicBezTo>
                      <a:pt x="2809" y="13617"/>
                      <a:pt x="1843" y="13991"/>
                      <a:pt x="1105" y="14740"/>
                    </a:cubicBezTo>
                    <a:cubicBezTo>
                      <a:pt x="-81" y="15943"/>
                      <a:pt x="-311" y="17748"/>
                      <a:pt x="410" y="19188"/>
                    </a:cubicBezTo>
                    <a:lnTo>
                      <a:pt x="1010" y="18579"/>
                    </a:lnTo>
                    <a:lnTo>
                      <a:pt x="1009" y="18576"/>
                    </a:lnTo>
                    <a:lnTo>
                      <a:pt x="1008" y="18573"/>
                    </a:lnTo>
                    <a:lnTo>
                      <a:pt x="2664" y="16885"/>
                    </a:lnTo>
                    <a:lnTo>
                      <a:pt x="4310" y="18555"/>
                    </a:lnTo>
                    <a:lnTo>
                      <a:pt x="2608" y="20336"/>
                    </a:lnTo>
                    <a:lnTo>
                      <a:pt x="2077" y="20875"/>
                    </a:lnTo>
                    <a:cubicBezTo>
                      <a:pt x="3493" y="21600"/>
                      <a:pt x="5265" y="21364"/>
                      <a:pt x="6448" y="20163"/>
                    </a:cubicBezTo>
                    <a:cubicBezTo>
                      <a:pt x="7407" y="19189"/>
                      <a:pt x="7740" y="17822"/>
                      <a:pt x="7451" y="16573"/>
                    </a:cubicBezTo>
                    <a:lnTo>
                      <a:pt x="10214" y="13769"/>
                    </a:lnTo>
                    <a:lnTo>
                      <a:pt x="16266" y="19914"/>
                    </a:lnTo>
                    <a:cubicBezTo>
                      <a:pt x="16452" y="20102"/>
                      <a:pt x="16591" y="20243"/>
                      <a:pt x="16715" y="20354"/>
                    </a:cubicBezTo>
                    <a:cubicBezTo>
                      <a:pt x="16840" y="20465"/>
                      <a:pt x="16951" y="20546"/>
                      <a:pt x="17081" y="20614"/>
                    </a:cubicBezTo>
                    <a:cubicBezTo>
                      <a:pt x="17227" y="20683"/>
                      <a:pt x="17386" y="20718"/>
                      <a:pt x="17544" y="20718"/>
                    </a:cubicBezTo>
                    <a:cubicBezTo>
                      <a:pt x="17702" y="20718"/>
                      <a:pt x="17860" y="20683"/>
                      <a:pt x="18007" y="20614"/>
                    </a:cubicBezTo>
                    <a:cubicBezTo>
                      <a:pt x="18136" y="20546"/>
                      <a:pt x="18248" y="20465"/>
                      <a:pt x="18372" y="20354"/>
                    </a:cubicBezTo>
                    <a:cubicBezTo>
                      <a:pt x="18496" y="20244"/>
                      <a:pt x="18634" y="20104"/>
                      <a:pt x="18816" y="19919"/>
                    </a:cubicBezTo>
                    <a:lnTo>
                      <a:pt x="19579" y="19144"/>
                    </a:lnTo>
                    <a:cubicBezTo>
                      <a:pt x="19764" y="18956"/>
                      <a:pt x="19903" y="18815"/>
                      <a:pt x="20012" y="18688"/>
                    </a:cubicBezTo>
                    <a:cubicBezTo>
                      <a:pt x="20122" y="18562"/>
                      <a:pt x="20202" y="18449"/>
                      <a:pt x="20269" y="18318"/>
                    </a:cubicBezTo>
                    <a:cubicBezTo>
                      <a:pt x="20337" y="18169"/>
                      <a:pt x="20372" y="18008"/>
                      <a:pt x="20372" y="17847"/>
                    </a:cubicBezTo>
                    <a:cubicBezTo>
                      <a:pt x="20372" y="17687"/>
                      <a:pt x="20337" y="17526"/>
                      <a:pt x="20269" y="17377"/>
                    </a:cubicBezTo>
                    <a:cubicBezTo>
                      <a:pt x="20202" y="17245"/>
                      <a:pt x="20122" y="17133"/>
                      <a:pt x="20013" y="17007"/>
                    </a:cubicBezTo>
                    <a:cubicBezTo>
                      <a:pt x="19905" y="16881"/>
                      <a:pt x="19767" y="16741"/>
                      <a:pt x="19585" y="16556"/>
                    </a:cubicBezTo>
                    <a:lnTo>
                      <a:pt x="13527" y="10406"/>
                    </a:lnTo>
                    <a:lnTo>
                      <a:pt x="16326" y="7564"/>
                    </a:lnTo>
                    <a:cubicBezTo>
                      <a:pt x="17559" y="7862"/>
                      <a:pt x="18912" y="7524"/>
                      <a:pt x="19875" y="6547"/>
                    </a:cubicBezTo>
                    <a:cubicBezTo>
                      <a:pt x="21057" y="5347"/>
                      <a:pt x="21289" y="3550"/>
                      <a:pt x="20577" y="2113"/>
                    </a:cubicBezTo>
                    <a:lnTo>
                      <a:pt x="18274" y="4414"/>
                    </a:lnTo>
                    <a:lnTo>
                      <a:pt x="16636" y="2750"/>
                    </a:lnTo>
                    <a:lnTo>
                      <a:pt x="18917" y="418"/>
                    </a:lnTo>
                    <a:cubicBezTo>
                      <a:pt x="18380" y="141"/>
                      <a:pt x="17792" y="0"/>
                      <a:pt x="17203" y="0"/>
                    </a:cubicBezTo>
                    <a:close/>
                    <a:moveTo>
                      <a:pt x="17203" y="809"/>
                    </a:moveTo>
                    <a:cubicBezTo>
                      <a:pt x="17270" y="809"/>
                      <a:pt x="17337" y="814"/>
                      <a:pt x="17404" y="818"/>
                    </a:cubicBezTo>
                    <a:lnTo>
                      <a:pt x="15510" y="2741"/>
                    </a:lnTo>
                    <a:lnTo>
                      <a:pt x="18270" y="5568"/>
                    </a:lnTo>
                    <a:lnTo>
                      <a:pt x="20175" y="3633"/>
                    </a:lnTo>
                    <a:cubicBezTo>
                      <a:pt x="20231" y="4473"/>
                      <a:pt x="19944" y="5333"/>
                      <a:pt x="19312" y="5975"/>
                    </a:cubicBezTo>
                    <a:cubicBezTo>
                      <a:pt x="18446" y="6854"/>
                      <a:pt x="17180" y="7078"/>
                      <a:pt x="16109" y="6650"/>
                    </a:cubicBezTo>
                    <a:lnTo>
                      <a:pt x="16094" y="6666"/>
                    </a:lnTo>
                    <a:lnTo>
                      <a:pt x="16092" y="6663"/>
                    </a:lnTo>
                    <a:lnTo>
                      <a:pt x="12429" y="10381"/>
                    </a:lnTo>
                    <a:lnTo>
                      <a:pt x="11341" y="9276"/>
                    </a:lnTo>
                    <a:lnTo>
                      <a:pt x="10513" y="10116"/>
                    </a:lnTo>
                    <a:lnTo>
                      <a:pt x="9952" y="9546"/>
                    </a:lnTo>
                    <a:lnTo>
                      <a:pt x="14442" y="4988"/>
                    </a:lnTo>
                    <a:lnTo>
                      <a:pt x="14438" y="4984"/>
                    </a:lnTo>
                    <a:lnTo>
                      <a:pt x="14442" y="4979"/>
                    </a:lnTo>
                    <a:cubicBezTo>
                      <a:pt x="14003" y="3885"/>
                      <a:pt x="14220" y="2583"/>
                      <a:pt x="15095" y="1695"/>
                    </a:cubicBezTo>
                    <a:cubicBezTo>
                      <a:pt x="15677" y="1104"/>
                      <a:pt x="16440" y="809"/>
                      <a:pt x="17203" y="809"/>
                    </a:cubicBezTo>
                    <a:close/>
                    <a:moveTo>
                      <a:pt x="1661" y="1712"/>
                    </a:moveTo>
                    <a:lnTo>
                      <a:pt x="3294" y="2652"/>
                    </a:lnTo>
                    <a:lnTo>
                      <a:pt x="3359" y="3403"/>
                    </a:lnTo>
                    <a:lnTo>
                      <a:pt x="2616" y="3352"/>
                    </a:lnTo>
                    <a:lnTo>
                      <a:pt x="1661" y="1712"/>
                    </a:lnTo>
                    <a:close/>
                    <a:moveTo>
                      <a:pt x="18477" y="1996"/>
                    </a:moveTo>
                    <a:lnTo>
                      <a:pt x="17924" y="2558"/>
                    </a:lnTo>
                    <a:lnTo>
                      <a:pt x="18477" y="3119"/>
                    </a:lnTo>
                    <a:lnTo>
                      <a:pt x="19030" y="2558"/>
                    </a:lnTo>
                    <a:lnTo>
                      <a:pt x="18477" y="1996"/>
                    </a:lnTo>
                    <a:close/>
                    <a:moveTo>
                      <a:pt x="9392" y="10114"/>
                    </a:moveTo>
                    <a:lnTo>
                      <a:pt x="9953" y="10685"/>
                    </a:lnTo>
                    <a:lnTo>
                      <a:pt x="9132" y="11519"/>
                    </a:lnTo>
                    <a:lnTo>
                      <a:pt x="10221" y="12624"/>
                    </a:lnTo>
                    <a:lnTo>
                      <a:pt x="6553" y="16351"/>
                    </a:lnTo>
                    <a:cubicBezTo>
                      <a:pt x="6970" y="17436"/>
                      <a:pt x="6748" y="18715"/>
                      <a:pt x="5885" y="19592"/>
                    </a:cubicBezTo>
                    <a:cubicBezTo>
                      <a:pt x="5264" y="20222"/>
                      <a:pt x="4438" y="20514"/>
                      <a:pt x="3625" y="20472"/>
                    </a:cubicBezTo>
                    <a:lnTo>
                      <a:pt x="5446" y="18542"/>
                    </a:lnTo>
                    <a:lnTo>
                      <a:pt x="2695" y="15750"/>
                    </a:lnTo>
                    <a:lnTo>
                      <a:pt x="805" y="17668"/>
                    </a:lnTo>
                    <a:cubicBezTo>
                      <a:pt x="746" y="16823"/>
                      <a:pt x="1032" y="15958"/>
                      <a:pt x="1668" y="15312"/>
                    </a:cubicBezTo>
                    <a:cubicBezTo>
                      <a:pt x="2250" y="14721"/>
                      <a:pt x="3013" y="14425"/>
                      <a:pt x="3776" y="14425"/>
                    </a:cubicBezTo>
                    <a:cubicBezTo>
                      <a:pt x="4163" y="14425"/>
                      <a:pt x="4550" y="14502"/>
                      <a:pt x="4913" y="14654"/>
                    </a:cubicBezTo>
                    <a:lnTo>
                      <a:pt x="9392" y="10114"/>
                    </a:lnTo>
                    <a:close/>
                    <a:moveTo>
                      <a:pt x="11315" y="10398"/>
                    </a:moveTo>
                    <a:lnTo>
                      <a:pt x="11864" y="10955"/>
                    </a:lnTo>
                    <a:lnTo>
                      <a:pt x="10786" y="12050"/>
                    </a:lnTo>
                    <a:lnTo>
                      <a:pt x="10237" y="11492"/>
                    </a:lnTo>
                    <a:lnTo>
                      <a:pt x="11315" y="10398"/>
                    </a:lnTo>
                    <a:close/>
                    <a:moveTo>
                      <a:pt x="12963" y="10978"/>
                    </a:moveTo>
                    <a:lnTo>
                      <a:pt x="19412" y="17526"/>
                    </a:lnTo>
                    <a:cubicBezTo>
                      <a:pt x="19453" y="17566"/>
                      <a:pt x="19483" y="17597"/>
                      <a:pt x="19506" y="17625"/>
                    </a:cubicBezTo>
                    <a:cubicBezTo>
                      <a:pt x="19530" y="17653"/>
                      <a:pt x="19548" y="17678"/>
                      <a:pt x="19563" y="17707"/>
                    </a:cubicBezTo>
                    <a:cubicBezTo>
                      <a:pt x="19578" y="17740"/>
                      <a:pt x="19586" y="17775"/>
                      <a:pt x="19586" y="17811"/>
                    </a:cubicBezTo>
                    <a:cubicBezTo>
                      <a:pt x="19586" y="17846"/>
                      <a:pt x="19578" y="17882"/>
                      <a:pt x="19563" y="17914"/>
                    </a:cubicBezTo>
                    <a:cubicBezTo>
                      <a:pt x="19548" y="17943"/>
                      <a:pt x="19530" y="17969"/>
                      <a:pt x="19506" y="17996"/>
                    </a:cubicBezTo>
                    <a:cubicBezTo>
                      <a:pt x="19482" y="18024"/>
                      <a:pt x="19452" y="18055"/>
                      <a:pt x="19411" y="18096"/>
                    </a:cubicBezTo>
                    <a:lnTo>
                      <a:pt x="17788" y="19744"/>
                    </a:lnTo>
                    <a:cubicBezTo>
                      <a:pt x="17748" y="19785"/>
                      <a:pt x="17718" y="19816"/>
                      <a:pt x="17690" y="19840"/>
                    </a:cubicBezTo>
                    <a:cubicBezTo>
                      <a:pt x="17663" y="19864"/>
                      <a:pt x="17638" y="19882"/>
                      <a:pt x="17610" y="19897"/>
                    </a:cubicBezTo>
                    <a:cubicBezTo>
                      <a:pt x="17577" y="19912"/>
                      <a:pt x="17542" y="19920"/>
                      <a:pt x="17507" y="19920"/>
                    </a:cubicBezTo>
                    <a:cubicBezTo>
                      <a:pt x="17473" y="19920"/>
                      <a:pt x="17438" y="19912"/>
                      <a:pt x="17406" y="19897"/>
                    </a:cubicBezTo>
                    <a:cubicBezTo>
                      <a:pt x="17377" y="19882"/>
                      <a:pt x="17353" y="19864"/>
                      <a:pt x="17325" y="19839"/>
                    </a:cubicBezTo>
                    <a:cubicBezTo>
                      <a:pt x="17298" y="19815"/>
                      <a:pt x="17267" y="19784"/>
                      <a:pt x="17226" y="19742"/>
                    </a:cubicBezTo>
                    <a:lnTo>
                      <a:pt x="10778" y="13196"/>
                    </a:lnTo>
                    <a:lnTo>
                      <a:pt x="12963" y="10978"/>
                    </a:lnTo>
                    <a:close/>
                    <a:moveTo>
                      <a:pt x="2508" y="18184"/>
                    </a:moveTo>
                    <a:lnTo>
                      <a:pt x="1954" y="18746"/>
                    </a:lnTo>
                    <a:lnTo>
                      <a:pt x="2508" y="19307"/>
                    </a:lnTo>
                    <a:lnTo>
                      <a:pt x="3061" y="18746"/>
                    </a:lnTo>
                    <a:lnTo>
                      <a:pt x="2508" y="18184"/>
                    </a:lnTo>
                    <a:close/>
                  </a:path>
                </a:pathLst>
              </a:custGeom>
              <a:solidFill>
                <a:srgbClr val="262D3B"/>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grpSp>
      </p:grpSp>
      <p:grpSp>
        <p:nvGrpSpPr>
          <p:cNvPr id="189" name="Группа 188"/>
          <p:cNvGrpSpPr/>
          <p:nvPr/>
        </p:nvGrpSpPr>
        <p:grpSpPr>
          <a:xfrm>
            <a:off x="3784874" y="649138"/>
            <a:ext cx="996938" cy="381243"/>
            <a:chOff x="11264450" y="1673424"/>
            <a:chExt cx="1993875" cy="762485"/>
          </a:xfrm>
          <a:effectLst>
            <a:outerShdw blurRad="50800" dist="50800" dir="5400000" algn="ctr" rotWithShape="0">
              <a:srgbClr val="FFC000"/>
            </a:outerShdw>
          </a:effectLst>
        </p:grpSpPr>
        <p:sp>
          <p:nvSpPr>
            <p:cNvPr id="190" name="Oval 16"/>
            <p:cNvSpPr>
              <a:spLocks noChangeArrowheads="1"/>
            </p:cNvSpPr>
            <p:nvPr/>
          </p:nvSpPr>
          <p:spPr bwMode="auto">
            <a:xfrm>
              <a:off x="11264450" y="1765542"/>
              <a:ext cx="1993875" cy="497711"/>
            </a:xfrm>
            <a:prstGeom prst="ellipse">
              <a:avLst/>
            </a:prstGeom>
            <a:solidFill>
              <a:schemeClr val="accent4">
                <a:lumMod val="20000"/>
                <a:lumOff val="80000"/>
              </a:schemeClr>
            </a:solidFill>
            <a:ln>
              <a:noFill/>
            </a:ln>
          </p:spPr>
          <p:txBody>
            <a:bodyPr wrap="square" lIns="19050" tIns="19050" rIns="19050" bIns="19050" anchor="ctr">
              <a:spAutoFit/>
            </a:bodyPr>
            <a:lstStyle/>
            <a:p>
              <a:pPr eaLnBrk="1"/>
              <a:endParaRPr lang="en-US" altLang="ru-RU" sz="900" dirty="0">
                <a:latin typeface="字魂59号-创粗黑" panose="00000500000000000000" pitchFamily="2" charset="-122"/>
                <a:ea typeface="字魂59号-创粗黑" panose="00000500000000000000" pitchFamily="2" charset="-122"/>
              </a:endParaRPr>
            </a:p>
          </p:txBody>
        </p:sp>
        <p:grpSp>
          <p:nvGrpSpPr>
            <p:cNvPr id="191" name="Группа 190"/>
            <p:cNvGrpSpPr/>
            <p:nvPr/>
          </p:nvGrpSpPr>
          <p:grpSpPr>
            <a:xfrm>
              <a:off x="11699875" y="1673424"/>
              <a:ext cx="1081741" cy="762485"/>
              <a:chOff x="12800059" y="6083192"/>
              <a:chExt cx="1081741" cy="762485"/>
            </a:xfrm>
          </p:grpSpPr>
          <p:sp>
            <p:nvSpPr>
              <p:cNvPr id="192" name="Фигура"/>
              <p:cNvSpPr/>
              <p:nvPr/>
            </p:nvSpPr>
            <p:spPr>
              <a:xfrm>
                <a:off x="12800059" y="6083192"/>
                <a:ext cx="1081741" cy="762485"/>
              </a:xfrm>
              <a:custGeom>
                <a:avLst/>
                <a:gdLst/>
                <a:ahLst/>
                <a:cxnLst>
                  <a:cxn ang="0">
                    <a:pos x="wd2" y="hd2"/>
                  </a:cxn>
                  <a:cxn ang="5400000">
                    <a:pos x="wd2" y="hd2"/>
                  </a:cxn>
                  <a:cxn ang="10800000">
                    <a:pos x="wd2" y="hd2"/>
                  </a:cxn>
                  <a:cxn ang="16200000">
                    <a:pos x="wd2" y="hd2"/>
                  </a:cxn>
                </a:cxnLst>
                <a:rect l="0" t="0" r="r" b="b"/>
                <a:pathLst>
                  <a:path w="21600" h="21600" extrusionOk="0">
                    <a:moveTo>
                      <a:pt x="2304" y="0"/>
                    </a:moveTo>
                    <a:lnTo>
                      <a:pt x="2304" y="16432"/>
                    </a:lnTo>
                    <a:lnTo>
                      <a:pt x="14834" y="16432"/>
                    </a:lnTo>
                    <a:lnTo>
                      <a:pt x="18521" y="21600"/>
                    </a:lnTo>
                    <a:lnTo>
                      <a:pt x="18521" y="16432"/>
                    </a:lnTo>
                    <a:lnTo>
                      <a:pt x="21600" y="16432"/>
                    </a:lnTo>
                    <a:lnTo>
                      <a:pt x="21600" y="0"/>
                    </a:lnTo>
                    <a:lnTo>
                      <a:pt x="2304" y="0"/>
                    </a:lnTo>
                    <a:close/>
                    <a:moveTo>
                      <a:pt x="3099" y="1128"/>
                    </a:moveTo>
                    <a:lnTo>
                      <a:pt x="20805" y="1128"/>
                    </a:lnTo>
                    <a:lnTo>
                      <a:pt x="20805" y="15304"/>
                    </a:lnTo>
                    <a:lnTo>
                      <a:pt x="17708" y="15304"/>
                    </a:lnTo>
                    <a:lnTo>
                      <a:pt x="17714" y="18873"/>
                    </a:lnTo>
                    <a:lnTo>
                      <a:pt x="15192" y="15304"/>
                    </a:lnTo>
                    <a:lnTo>
                      <a:pt x="3099" y="15304"/>
                    </a:lnTo>
                    <a:lnTo>
                      <a:pt x="3099" y="1128"/>
                    </a:lnTo>
                    <a:close/>
                    <a:moveTo>
                      <a:pt x="0" y="3856"/>
                    </a:moveTo>
                    <a:lnTo>
                      <a:pt x="0" y="19740"/>
                    </a:lnTo>
                    <a:lnTo>
                      <a:pt x="11155" y="19740"/>
                    </a:lnTo>
                    <a:lnTo>
                      <a:pt x="11155" y="18629"/>
                    </a:lnTo>
                    <a:lnTo>
                      <a:pt x="782" y="18629"/>
                    </a:lnTo>
                    <a:lnTo>
                      <a:pt x="782" y="3856"/>
                    </a:lnTo>
                    <a:lnTo>
                      <a:pt x="0" y="3856"/>
                    </a:lnTo>
                    <a:close/>
                  </a:path>
                </a:pathLst>
              </a:custGeom>
              <a:solidFill>
                <a:srgbClr val="262D3B"/>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93" name="Фигура"/>
              <p:cNvSpPr/>
              <p:nvPr/>
            </p:nvSpPr>
            <p:spPr>
              <a:xfrm>
                <a:off x="13013611" y="6181197"/>
                <a:ext cx="770033" cy="384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5887" y="7737"/>
                    </a:moveTo>
                    <a:lnTo>
                      <a:pt x="6388" y="9717"/>
                    </a:lnTo>
                    <a:lnTo>
                      <a:pt x="7521" y="10065"/>
                    </a:lnTo>
                    <a:lnTo>
                      <a:pt x="6692" y="11652"/>
                    </a:lnTo>
                    <a:lnTo>
                      <a:pt x="6919" y="13925"/>
                    </a:lnTo>
                    <a:lnTo>
                      <a:pt x="5923" y="12836"/>
                    </a:lnTo>
                    <a:lnTo>
                      <a:pt x="4946" y="13852"/>
                    </a:lnTo>
                    <a:lnTo>
                      <a:pt x="5115" y="11753"/>
                    </a:lnTo>
                    <a:lnTo>
                      <a:pt x="4312" y="10119"/>
                    </a:lnTo>
                    <a:lnTo>
                      <a:pt x="5404" y="9781"/>
                    </a:lnTo>
                    <a:lnTo>
                      <a:pt x="5887" y="7737"/>
                    </a:lnTo>
                    <a:close/>
                    <a:moveTo>
                      <a:pt x="10770" y="7737"/>
                    </a:moveTo>
                    <a:lnTo>
                      <a:pt x="11272" y="9717"/>
                    </a:lnTo>
                    <a:lnTo>
                      <a:pt x="12403" y="10065"/>
                    </a:lnTo>
                    <a:lnTo>
                      <a:pt x="11575" y="11652"/>
                    </a:lnTo>
                    <a:lnTo>
                      <a:pt x="11803" y="13925"/>
                    </a:lnTo>
                    <a:lnTo>
                      <a:pt x="10806" y="12836"/>
                    </a:lnTo>
                    <a:lnTo>
                      <a:pt x="9829" y="13852"/>
                    </a:lnTo>
                    <a:lnTo>
                      <a:pt x="9998" y="11753"/>
                    </a:lnTo>
                    <a:lnTo>
                      <a:pt x="9195" y="10119"/>
                    </a:lnTo>
                    <a:lnTo>
                      <a:pt x="10287" y="9781"/>
                    </a:lnTo>
                    <a:lnTo>
                      <a:pt x="10770" y="7737"/>
                    </a:lnTo>
                    <a:close/>
                    <a:moveTo>
                      <a:pt x="15653" y="7737"/>
                    </a:moveTo>
                    <a:lnTo>
                      <a:pt x="16154" y="9717"/>
                    </a:lnTo>
                    <a:lnTo>
                      <a:pt x="17286" y="10065"/>
                    </a:lnTo>
                    <a:lnTo>
                      <a:pt x="16458" y="11652"/>
                    </a:lnTo>
                    <a:lnTo>
                      <a:pt x="16685" y="13925"/>
                    </a:lnTo>
                    <a:lnTo>
                      <a:pt x="15688" y="12836"/>
                    </a:lnTo>
                    <a:lnTo>
                      <a:pt x="14711" y="13852"/>
                    </a:lnTo>
                    <a:lnTo>
                      <a:pt x="14880" y="11753"/>
                    </a:lnTo>
                    <a:lnTo>
                      <a:pt x="14078" y="10119"/>
                    </a:lnTo>
                    <a:lnTo>
                      <a:pt x="15170" y="9781"/>
                    </a:lnTo>
                    <a:lnTo>
                      <a:pt x="15653" y="7737"/>
                    </a:lnTo>
                    <a:close/>
                  </a:path>
                </a:pathLst>
              </a:cu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grpSp>
      </p:grpSp>
      <p:grpSp>
        <p:nvGrpSpPr>
          <p:cNvPr id="194" name="Группа 193"/>
          <p:cNvGrpSpPr/>
          <p:nvPr/>
        </p:nvGrpSpPr>
        <p:grpSpPr>
          <a:xfrm>
            <a:off x="3550571" y="1909948"/>
            <a:ext cx="996938" cy="552582"/>
            <a:chOff x="13367518" y="1504364"/>
            <a:chExt cx="1993875" cy="1105164"/>
          </a:xfrm>
          <a:effectLst>
            <a:outerShdw blurRad="50800" dist="50800" dir="5400000" algn="ctr" rotWithShape="0">
              <a:srgbClr val="FFC000"/>
            </a:outerShdw>
          </a:effectLst>
        </p:grpSpPr>
        <p:sp>
          <p:nvSpPr>
            <p:cNvPr id="195" name="Oval 16"/>
            <p:cNvSpPr>
              <a:spLocks noChangeArrowheads="1"/>
            </p:cNvSpPr>
            <p:nvPr/>
          </p:nvSpPr>
          <p:spPr bwMode="auto">
            <a:xfrm>
              <a:off x="13367518" y="1801282"/>
              <a:ext cx="1993875" cy="497712"/>
            </a:xfrm>
            <a:prstGeom prst="ellipse">
              <a:avLst/>
            </a:prstGeom>
            <a:solidFill>
              <a:schemeClr val="accent4">
                <a:lumMod val="20000"/>
                <a:lumOff val="80000"/>
              </a:schemeClr>
            </a:solidFill>
            <a:ln>
              <a:noFill/>
            </a:ln>
          </p:spPr>
          <p:txBody>
            <a:bodyPr wrap="square" lIns="19050" tIns="19050" rIns="19050" bIns="19050" anchor="ctr">
              <a:spAutoFit/>
            </a:bodyPr>
            <a:lstStyle/>
            <a:p>
              <a:pPr eaLnBrk="1"/>
              <a:endParaRPr lang="en-US" altLang="ru-RU" sz="900" dirty="0">
                <a:latin typeface="字魂59号-创粗黑" panose="00000500000000000000" pitchFamily="2" charset="-122"/>
                <a:ea typeface="字魂59号-创粗黑" panose="00000500000000000000" pitchFamily="2" charset="-122"/>
              </a:endParaRPr>
            </a:p>
          </p:txBody>
        </p:sp>
        <p:grpSp>
          <p:nvGrpSpPr>
            <p:cNvPr id="196" name="Группа 195"/>
            <p:cNvGrpSpPr/>
            <p:nvPr/>
          </p:nvGrpSpPr>
          <p:grpSpPr>
            <a:xfrm>
              <a:off x="13910362" y="1504364"/>
              <a:ext cx="908185" cy="1105164"/>
              <a:chOff x="17216760" y="3740165"/>
              <a:chExt cx="908185" cy="1105164"/>
            </a:xfrm>
          </p:grpSpPr>
          <p:sp>
            <p:nvSpPr>
              <p:cNvPr id="197" name="Фигура"/>
              <p:cNvSpPr/>
              <p:nvPr/>
            </p:nvSpPr>
            <p:spPr>
              <a:xfrm>
                <a:off x="17725008" y="4484366"/>
                <a:ext cx="320170" cy="359934"/>
              </a:xfrm>
              <a:custGeom>
                <a:avLst/>
                <a:gdLst/>
                <a:ahLst/>
                <a:cxnLst>
                  <a:cxn ang="0">
                    <a:pos x="wd2" y="hd2"/>
                  </a:cxn>
                  <a:cxn ang="5400000">
                    <a:pos x="wd2" y="hd2"/>
                  </a:cxn>
                  <a:cxn ang="10800000">
                    <a:pos x="wd2" y="hd2"/>
                  </a:cxn>
                  <a:cxn ang="16200000">
                    <a:pos x="wd2" y="hd2"/>
                  </a:cxn>
                </a:cxnLst>
                <a:rect l="0" t="0" r="r" b="b"/>
                <a:pathLst>
                  <a:path w="21600" h="21600" extrusionOk="0">
                    <a:moveTo>
                      <a:pt x="0" y="5507"/>
                    </a:moveTo>
                    <a:lnTo>
                      <a:pt x="8663" y="21600"/>
                    </a:lnTo>
                    <a:lnTo>
                      <a:pt x="12059" y="13051"/>
                    </a:lnTo>
                    <a:lnTo>
                      <a:pt x="21600" y="16092"/>
                    </a:lnTo>
                    <a:lnTo>
                      <a:pt x="12931" y="0"/>
                    </a:lnTo>
                    <a:lnTo>
                      <a:pt x="11285" y="4"/>
                    </a:lnTo>
                    <a:lnTo>
                      <a:pt x="8621" y="6349"/>
                    </a:lnTo>
                    <a:lnTo>
                      <a:pt x="1726" y="4056"/>
                    </a:lnTo>
                    <a:lnTo>
                      <a:pt x="0" y="5507"/>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98" name="Фигура"/>
              <p:cNvSpPr/>
              <p:nvPr/>
            </p:nvSpPr>
            <p:spPr>
              <a:xfrm>
                <a:off x="17296088" y="4486771"/>
                <a:ext cx="317632" cy="358558"/>
              </a:xfrm>
              <a:custGeom>
                <a:avLst/>
                <a:gdLst/>
                <a:ahLst/>
                <a:cxnLst>
                  <a:cxn ang="0">
                    <a:pos x="wd2" y="hd2"/>
                  </a:cxn>
                  <a:cxn ang="5400000">
                    <a:pos x="wd2" y="hd2"/>
                  </a:cxn>
                  <a:cxn ang="10800000">
                    <a:pos x="wd2" y="hd2"/>
                  </a:cxn>
                  <a:cxn ang="16200000">
                    <a:pos x="wd2" y="hd2"/>
                  </a:cxn>
                </a:cxnLst>
                <a:rect l="0" t="0" r="r" b="b"/>
                <a:pathLst>
                  <a:path w="21600" h="21600" extrusionOk="0">
                    <a:moveTo>
                      <a:pt x="8693" y="0"/>
                    </a:moveTo>
                    <a:lnTo>
                      <a:pt x="0" y="16083"/>
                    </a:lnTo>
                    <a:lnTo>
                      <a:pt x="9615" y="13009"/>
                    </a:lnTo>
                    <a:lnTo>
                      <a:pt x="13031" y="21600"/>
                    </a:lnTo>
                    <a:lnTo>
                      <a:pt x="21600" y="5464"/>
                    </a:lnTo>
                    <a:lnTo>
                      <a:pt x="20121" y="4010"/>
                    </a:lnTo>
                    <a:lnTo>
                      <a:pt x="13033" y="6573"/>
                    </a:lnTo>
                    <a:lnTo>
                      <a:pt x="10274" y="99"/>
                    </a:lnTo>
                    <a:lnTo>
                      <a:pt x="8693" y="0"/>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99" name="Фигура"/>
              <p:cNvSpPr/>
              <p:nvPr/>
            </p:nvSpPr>
            <p:spPr>
              <a:xfrm>
                <a:off x="17417401" y="3938461"/>
                <a:ext cx="505910" cy="505867"/>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5"/>
                      <a:pt x="2881" y="3016"/>
                    </a:cubicBezTo>
                    <a:cubicBezTo>
                      <a:pt x="-961" y="7038"/>
                      <a:pt x="-961" y="13557"/>
                      <a:pt x="2881" y="17578"/>
                    </a:cubicBezTo>
                    <a:cubicBezTo>
                      <a:pt x="6724" y="21600"/>
                      <a:pt x="12954" y="21600"/>
                      <a:pt x="16797" y="17578"/>
                    </a:cubicBezTo>
                    <a:cubicBezTo>
                      <a:pt x="20639" y="13557"/>
                      <a:pt x="20639" y="7038"/>
                      <a:pt x="16797" y="3016"/>
                    </a:cubicBezTo>
                    <a:cubicBezTo>
                      <a:pt x="14875" y="1005"/>
                      <a:pt x="12357" y="0"/>
                      <a:pt x="9839" y="0"/>
                    </a:cubicBezTo>
                    <a:close/>
                    <a:moveTo>
                      <a:pt x="9842" y="5299"/>
                    </a:moveTo>
                    <a:lnTo>
                      <a:pt x="11391" y="8599"/>
                    </a:lnTo>
                    <a:lnTo>
                      <a:pt x="14914" y="9121"/>
                    </a:lnTo>
                    <a:lnTo>
                      <a:pt x="12356" y="11757"/>
                    </a:lnTo>
                    <a:lnTo>
                      <a:pt x="12978" y="15400"/>
                    </a:lnTo>
                    <a:lnTo>
                      <a:pt x="9800" y="13641"/>
                    </a:lnTo>
                    <a:lnTo>
                      <a:pt x="6722" y="15359"/>
                    </a:lnTo>
                    <a:lnTo>
                      <a:pt x="7312" y="11760"/>
                    </a:lnTo>
                    <a:lnTo>
                      <a:pt x="4836" y="9163"/>
                    </a:lnTo>
                    <a:lnTo>
                      <a:pt x="8297" y="8619"/>
                    </a:lnTo>
                    <a:lnTo>
                      <a:pt x="9842" y="5299"/>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200" name="Фигура"/>
              <p:cNvSpPr/>
              <p:nvPr/>
            </p:nvSpPr>
            <p:spPr>
              <a:xfrm>
                <a:off x="17216760" y="3740165"/>
                <a:ext cx="908185" cy="904181"/>
              </a:xfrm>
              <a:custGeom>
                <a:avLst/>
                <a:gdLst/>
                <a:ahLst/>
                <a:cxnLst>
                  <a:cxn ang="0">
                    <a:pos x="wd2" y="hd2"/>
                  </a:cxn>
                  <a:cxn ang="5400000">
                    <a:pos x="wd2" y="hd2"/>
                  </a:cxn>
                  <a:cxn ang="10800000">
                    <a:pos x="wd2" y="hd2"/>
                  </a:cxn>
                  <a:cxn ang="16200000">
                    <a:pos x="wd2" y="hd2"/>
                  </a:cxn>
                </a:cxnLst>
                <a:rect l="0" t="0" r="r" b="b"/>
                <a:pathLst>
                  <a:path w="21600" h="21600" extrusionOk="0">
                    <a:moveTo>
                      <a:pt x="8519" y="0"/>
                    </a:moveTo>
                    <a:lnTo>
                      <a:pt x="7086" y="2328"/>
                    </a:lnTo>
                    <a:lnTo>
                      <a:pt x="4389" y="1832"/>
                    </a:lnTo>
                    <a:lnTo>
                      <a:pt x="4044" y="4539"/>
                    </a:lnTo>
                    <a:lnTo>
                      <a:pt x="1393" y="5220"/>
                    </a:lnTo>
                    <a:lnTo>
                      <a:pt x="2121" y="7833"/>
                    </a:lnTo>
                    <a:lnTo>
                      <a:pt x="0" y="9558"/>
                    </a:lnTo>
                    <a:lnTo>
                      <a:pt x="1710" y="11633"/>
                    </a:lnTo>
                    <a:lnTo>
                      <a:pt x="463" y="14069"/>
                    </a:lnTo>
                    <a:lnTo>
                      <a:pt x="2891" y="15261"/>
                    </a:lnTo>
                    <a:lnTo>
                      <a:pt x="2727" y="17982"/>
                    </a:lnTo>
                    <a:lnTo>
                      <a:pt x="5400" y="18089"/>
                    </a:lnTo>
                    <a:lnTo>
                      <a:pt x="6343" y="20667"/>
                    </a:lnTo>
                    <a:lnTo>
                      <a:pt x="8875" y="19635"/>
                    </a:lnTo>
                    <a:lnTo>
                      <a:pt x="10786" y="21600"/>
                    </a:lnTo>
                    <a:lnTo>
                      <a:pt x="12701" y="19658"/>
                    </a:lnTo>
                    <a:lnTo>
                      <a:pt x="15208" y="20641"/>
                    </a:lnTo>
                    <a:lnTo>
                      <a:pt x="16139" y="18075"/>
                    </a:lnTo>
                    <a:lnTo>
                      <a:pt x="18854" y="17972"/>
                    </a:lnTo>
                    <a:lnTo>
                      <a:pt x="18693" y="15256"/>
                    </a:lnTo>
                    <a:lnTo>
                      <a:pt x="21128" y="14057"/>
                    </a:lnTo>
                    <a:lnTo>
                      <a:pt x="19863" y="11634"/>
                    </a:lnTo>
                    <a:lnTo>
                      <a:pt x="21600" y="9546"/>
                    </a:lnTo>
                    <a:lnTo>
                      <a:pt x="19480" y="7838"/>
                    </a:lnTo>
                    <a:lnTo>
                      <a:pt x="20239" y="5242"/>
                    </a:lnTo>
                    <a:lnTo>
                      <a:pt x="17583" y="4533"/>
                    </a:lnTo>
                    <a:lnTo>
                      <a:pt x="17180" y="1864"/>
                    </a:lnTo>
                    <a:lnTo>
                      <a:pt x="14507" y="2322"/>
                    </a:lnTo>
                    <a:lnTo>
                      <a:pt x="13043" y="24"/>
                    </a:lnTo>
                    <a:lnTo>
                      <a:pt x="10813" y="1502"/>
                    </a:lnTo>
                    <a:lnTo>
                      <a:pt x="8519" y="0"/>
                    </a:lnTo>
                    <a:close/>
                    <a:moveTo>
                      <a:pt x="12746" y="1354"/>
                    </a:moveTo>
                    <a:lnTo>
                      <a:pt x="14014" y="3379"/>
                    </a:lnTo>
                    <a:lnTo>
                      <a:pt x="16376" y="2990"/>
                    </a:lnTo>
                    <a:lnTo>
                      <a:pt x="16683" y="5345"/>
                    </a:lnTo>
                    <a:lnTo>
                      <a:pt x="18992" y="5915"/>
                    </a:lnTo>
                    <a:lnTo>
                      <a:pt x="18354" y="8195"/>
                    </a:lnTo>
                    <a:lnTo>
                      <a:pt x="20234" y="9665"/>
                    </a:lnTo>
                    <a:lnTo>
                      <a:pt x="18702" y="11524"/>
                    </a:lnTo>
                    <a:lnTo>
                      <a:pt x="19801" y="13597"/>
                    </a:lnTo>
                    <a:lnTo>
                      <a:pt x="17689" y="14666"/>
                    </a:lnTo>
                    <a:lnTo>
                      <a:pt x="17830" y="17045"/>
                    </a:lnTo>
                    <a:lnTo>
                      <a:pt x="15454" y="17102"/>
                    </a:lnTo>
                    <a:lnTo>
                      <a:pt x="14663" y="19380"/>
                    </a:lnTo>
                    <a:lnTo>
                      <a:pt x="12444" y="18478"/>
                    </a:lnTo>
                    <a:lnTo>
                      <a:pt x="10813" y="20196"/>
                    </a:lnTo>
                    <a:lnTo>
                      <a:pt x="9148" y="18503"/>
                    </a:lnTo>
                    <a:lnTo>
                      <a:pt x="6954" y="19381"/>
                    </a:lnTo>
                    <a:lnTo>
                      <a:pt x="6128" y="17129"/>
                    </a:lnTo>
                    <a:lnTo>
                      <a:pt x="3750" y="17045"/>
                    </a:lnTo>
                    <a:lnTo>
                      <a:pt x="3927" y="14676"/>
                    </a:lnTo>
                    <a:lnTo>
                      <a:pt x="1785" y="13616"/>
                    </a:lnTo>
                    <a:lnTo>
                      <a:pt x="2885" y="11498"/>
                    </a:lnTo>
                    <a:lnTo>
                      <a:pt x="1386" y="9652"/>
                    </a:lnTo>
                    <a:lnTo>
                      <a:pt x="3218" y="8199"/>
                    </a:lnTo>
                    <a:lnTo>
                      <a:pt x="2597" y="5937"/>
                    </a:lnTo>
                    <a:lnTo>
                      <a:pt x="4879" y="5336"/>
                    </a:lnTo>
                    <a:lnTo>
                      <a:pt x="5230" y="2987"/>
                    </a:lnTo>
                    <a:lnTo>
                      <a:pt x="7544" y="3411"/>
                    </a:lnTo>
                    <a:lnTo>
                      <a:pt x="8827" y="1381"/>
                    </a:lnTo>
                    <a:lnTo>
                      <a:pt x="10779" y="2699"/>
                    </a:lnTo>
                    <a:lnTo>
                      <a:pt x="12746" y="1354"/>
                    </a:lnTo>
                    <a:close/>
                  </a:path>
                </a:pathLst>
              </a:custGeom>
              <a:solidFill>
                <a:srgbClr val="262D3B"/>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grpSp>
      </p:grpSp>
      <p:grpSp>
        <p:nvGrpSpPr>
          <p:cNvPr id="201" name="Группа 200"/>
          <p:cNvGrpSpPr/>
          <p:nvPr/>
        </p:nvGrpSpPr>
        <p:grpSpPr>
          <a:xfrm>
            <a:off x="1264566" y="470892"/>
            <a:ext cx="996938" cy="545164"/>
            <a:chOff x="15579597" y="1563916"/>
            <a:chExt cx="1993875" cy="1090328"/>
          </a:xfrm>
          <a:effectLst>
            <a:outerShdw blurRad="50800" dist="50800" dir="5400000" algn="ctr" rotWithShape="0">
              <a:srgbClr val="FFC000"/>
            </a:outerShdw>
          </a:effectLst>
        </p:grpSpPr>
        <p:sp>
          <p:nvSpPr>
            <p:cNvPr id="202" name="Oval 16"/>
            <p:cNvSpPr>
              <a:spLocks noChangeArrowheads="1"/>
            </p:cNvSpPr>
            <p:nvPr/>
          </p:nvSpPr>
          <p:spPr bwMode="auto">
            <a:xfrm>
              <a:off x="15579597" y="1821856"/>
              <a:ext cx="1993875" cy="497712"/>
            </a:xfrm>
            <a:prstGeom prst="ellipse">
              <a:avLst/>
            </a:prstGeom>
            <a:solidFill>
              <a:schemeClr val="accent4">
                <a:lumMod val="20000"/>
                <a:lumOff val="80000"/>
              </a:schemeClr>
            </a:solidFill>
            <a:ln>
              <a:noFill/>
            </a:ln>
          </p:spPr>
          <p:txBody>
            <a:bodyPr wrap="square" lIns="19050" tIns="19050" rIns="19050" bIns="19050" anchor="ctr">
              <a:spAutoFit/>
            </a:bodyPr>
            <a:lstStyle/>
            <a:p>
              <a:pPr eaLnBrk="1"/>
              <a:endParaRPr lang="en-US" altLang="ru-RU" sz="900" dirty="0">
                <a:latin typeface="字魂59号-创粗黑" panose="00000500000000000000" pitchFamily="2" charset="-122"/>
                <a:ea typeface="字魂59号-创粗黑" panose="00000500000000000000" pitchFamily="2" charset="-122"/>
              </a:endParaRPr>
            </a:p>
          </p:txBody>
        </p:sp>
        <p:grpSp>
          <p:nvGrpSpPr>
            <p:cNvPr id="203" name="Группа 202"/>
            <p:cNvGrpSpPr/>
            <p:nvPr/>
          </p:nvGrpSpPr>
          <p:grpSpPr>
            <a:xfrm>
              <a:off x="16168001" y="1563916"/>
              <a:ext cx="968101" cy="1090328"/>
              <a:chOff x="19362541" y="3748955"/>
              <a:chExt cx="968101" cy="1090328"/>
            </a:xfrm>
          </p:grpSpPr>
          <p:sp>
            <p:nvSpPr>
              <p:cNvPr id="204" name="Фигура"/>
              <p:cNvSpPr/>
              <p:nvPr/>
            </p:nvSpPr>
            <p:spPr>
              <a:xfrm>
                <a:off x="19362541" y="3748955"/>
                <a:ext cx="800067" cy="9300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 y="21593"/>
                    </a:lnTo>
                    <a:lnTo>
                      <a:pt x="10139" y="21600"/>
                    </a:lnTo>
                    <a:lnTo>
                      <a:pt x="10139" y="20608"/>
                    </a:lnTo>
                    <a:lnTo>
                      <a:pt x="1143" y="20602"/>
                    </a:lnTo>
                    <a:lnTo>
                      <a:pt x="1127" y="4034"/>
                    </a:lnTo>
                    <a:lnTo>
                      <a:pt x="20465" y="4047"/>
                    </a:lnTo>
                    <a:lnTo>
                      <a:pt x="20473" y="11900"/>
                    </a:lnTo>
                    <a:lnTo>
                      <a:pt x="21600" y="11900"/>
                    </a:lnTo>
                    <a:lnTo>
                      <a:pt x="21591" y="13"/>
                    </a:lnTo>
                    <a:lnTo>
                      <a:pt x="0" y="0"/>
                    </a:lnTo>
                    <a:close/>
                    <a:moveTo>
                      <a:pt x="1127" y="992"/>
                    </a:moveTo>
                    <a:lnTo>
                      <a:pt x="20465" y="1006"/>
                    </a:lnTo>
                    <a:lnTo>
                      <a:pt x="20465" y="3118"/>
                    </a:lnTo>
                    <a:lnTo>
                      <a:pt x="1127" y="3105"/>
                    </a:lnTo>
                    <a:lnTo>
                      <a:pt x="1127" y="992"/>
                    </a:lnTo>
                    <a:close/>
                    <a:moveTo>
                      <a:pt x="2246" y="1546"/>
                    </a:moveTo>
                    <a:lnTo>
                      <a:pt x="2246" y="2539"/>
                    </a:lnTo>
                    <a:lnTo>
                      <a:pt x="3400" y="2539"/>
                    </a:lnTo>
                    <a:lnTo>
                      <a:pt x="3400" y="1546"/>
                    </a:lnTo>
                    <a:lnTo>
                      <a:pt x="2246" y="1546"/>
                    </a:lnTo>
                    <a:close/>
                    <a:moveTo>
                      <a:pt x="4598" y="1546"/>
                    </a:moveTo>
                    <a:lnTo>
                      <a:pt x="4598" y="2539"/>
                    </a:lnTo>
                    <a:lnTo>
                      <a:pt x="5752" y="2539"/>
                    </a:lnTo>
                    <a:lnTo>
                      <a:pt x="5752" y="1546"/>
                    </a:lnTo>
                    <a:lnTo>
                      <a:pt x="4598" y="1546"/>
                    </a:lnTo>
                    <a:close/>
                    <a:moveTo>
                      <a:pt x="6948" y="1546"/>
                    </a:moveTo>
                    <a:lnTo>
                      <a:pt x="6948" y="2539"/>
                    </a:lnTo>
                    <a:lnTo>
                      <a:pt x="8104" y="2539"/>
                    </a:lnTo>
                    <a:lnTo>
                      <a:pt x="8104" y="1546"/>
                    </a:lnTo>
                    <a:lnTo>
                      <a:pt x="6948" y="1546"/>
                    </a:lnTo>
                    <a:close/>
                    <a:moveTo>
                      <a:pt x="3381" y="5661"/>
                    </a:moveTo>
                    <a:lnTo>
                      <a:pt x="3381" y="6623"/>
                    </a:lnTo>
                    <a:lnTo>
                      <a:pt x="6673" y="6623"/>
                    </a:lnTo>
                    <a:lnTo>
                      <a:pt x="6673" y="5661"/>
                    </a:lnTo>
                    <a:lnTo>
                      <a:pt x="3381" y="5661"/>
                    </a:lnTo>
                    <a:close/>
                    <a:moveTo>
                      <a:pt x="3381" y="7429"/>
                    </a:moveTo>
                    <a:lnTo>
                      <a:pt x="3381" y="8392"/>
                    </a:lnTo>
                    <a:lnTo>
                      <a:pt x="10117" y="8392"/>
                    </a:lnTo>
                    <a:lnTo>
                      <a:pt x="10117" y="7429"/>
                    </a:lnTo>
                    <a:lnTo>
                      <a:pt x="3381" y="7429"/>
                    </a:lnTo>
                    <a:close/>
                    <a:moveTo>
                      <a:pt x="11442" y="7429"/>
                    </a:moveTo>
                    <a:lnTo>
                      <a:pt x="11442" y="8392"/>
                    </a:lnTo>
                    <a:lnTo>
                      <a:pt x="15014" y="8392"/>
                    </a:lnTo>
                    <a:lnTo>
                      <a:pt x="15014" y="7429"/>
                    </a:lnTo>
                    <a:lnTo>
                      <a:pt x="11442" y="7429"/>
                    </a:lnTo>
                    <a:close/>
                    <a:moveTo>
                      <a:pt x="6808" y="9198"/>
                    </a:moveTo>
                    <a:lnTo>
                      <a:pt x="6808" y="10160"/>
                    </a:lnTo>
                    <a:lnTo>
                      <a:pt x="10100" y="10160"/>
                    </a:lnTo>
                    <a:lnTo>
                      <a:pt x="10100" y="9198"/>
                    </a:lnTo>
                    <a:lnTo>
                      <a:pt x="6808" y="9198"/>
                    </a:lnTo>
                    <a:close/>
                    <a:moveTo>
                      <a:pt x="11442" y="9198"/>
                    </a:moveTo>
                    <a:lnTo>
                      <a:pt x="11442" y="10160"/>
                    </a:lnTo>
                    <a:lnTo>
                      <a:pt x="15014" y="10160"/>
                    </a:lnTo>
                    <a:lnTo>
                      <a:pt x="15014" y="9198"/>
                    </a:lnTo>
                    <a:lnTo>
                      <a:pt x="11442" y="9198"/>
                    </a:lnTo>
                    <a:close/>
                    <a:moveTo>
                      <a:pt x="6808" y="10966"/>
                    </a:moveTo>
                    <a:lnTo>
                      <a:pt x="6808" y="11928"/>
                    </a:lnTo>
                    <a:lnTo>
                      <a:pt x="10100" y="11928"/>
                    </a:lnTo>
                    <a:lnTo>
                      <a:pt x="10100" y="10966"/>
                    </a:lnTo>
                    <a:lnTo>
                      <a:pt x="6808" y="10966"/>
                    </a:lnTo>
                    <a:close/>
                    <a:moveTo>
                      <a:pt x="11442" y="10966"/>
                    </a:moveTo>
                    <a:lnTo>
                      <a:pt x="11442" y="11928"/>
                    </a:lnTo>
                    <a:lnTo>
                      <a:pt x="18178" y="11928"/>
                    </a:lnTo>
                    <a:lnTo>
                      <a:pt x="18178" y="10966"/>
                    </a:lnTo>
                    <a:lnTo>
                      <a:pt x="11442" y="10966"/>
                    </a:lnTo>
                    <a:close/>
                    <a:moveTo>
                      <a:pt x="3381" y="12734"/>
                    </a:moveTo>
                    <a:lnTo>
                      <a:pt x="3381" y="13696"/>
                    </a:lnTo>
                    <a:lnTo>
                      <a:pt x="6673" y="13696"/>
                    </a:lnTo>
                    <a:lnTo>
                      <a:pt x="6673" y="12734"/>
                    </a:lnTo>
                    <a:lnTo>
                      <a:pt x="3381" y="12734"/>
                    </a:lnTo>
                    <a:close/>
                    <a:moveTo>
                      <a:pt x="3381" y="14502"/>
                    </a:moveTo>
                    <a:lnTo>
                      <a:pt x="3381" y="15464"/>
                    </a:lnTo>
                    <a:lnTo>
                      <a:pt x="10117" y="15464"/>
                    </a:lnTo>
                    <a:lnTo>
                      <a:pt x="10117" y="14502"/>
                    </a:lnTo>
                    <a:lnTo>
                      <a:pt x="3381" y="14502"/>
                    </a:lnTo>
                    <a:close/>
                    <a:moveTo>
                      <a:pt x="6808" y="16270"/>
                    </a:moveTo>
                    <a:lnTo>
                      <a:pt x="6808" y="17233"/>
                    </a:lnTo>
                    <a:lnTo>
                      <a:pt x="10100" y="17233"/>
                    </a:lnTo>
                    <a:lnTo>
                      <a:pt x="10100" y="16270"/>
                    </a:lnTo>
                    <a:lnTo>
                      <a:pt x="6808" y="16270"/>
                    </a:lnTo>
                    <a:close/>
                    <a:moveTo>
                      <a:pt x="6808" y="18039"/>
                    </a:moveTo>
                    <a:lnTo>
                      <a:pt x="6808" y="19001"/>
                    </a:lnTo>
                    <a:lnTo>
                      <a:pt x="10100" y="19001"/>
                    </a:lnTo>
                    <a:lnTo>
                      <a:pt x="10100" y="18039"/>
                    </a:lnTo>
                    <a:lnTo>
                      <a:pt x="6808" y="18039"/>
                    </a:lnTo>
                    <a:close/>
                  </a:path>
                </a:pathLst>
              </a:custGeom>
              <a:solidFill>
                <a:srgbClr val="262D3B"/>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205" name="Фигура"/>
              <p:cNvSpPr/>
              <p:nvPr/>
            </p:nvSpPr>
            <p:spPr>
              <a:xfrm>
                <a:off x="19788435" y="4297075"/>
                <a:ext cx="542207" cy="542208"/>
              </a:xfrm>
              <a:custGeom>
                <a:avLst/>
                <a:gdLst/>
                <a:ahLst/>
                <a:cxnLst>
                  <a:cxn ang="0">
                    <a:pos x="wd2" y="hd2"/>
                  </a:cxn>
                  <a:cxn ang="5400000">
                    <a:pos x="wd2" y="hd2"/>
                  </a:cxn>
                  <a:cxn ang="10800000">
                    <a:pos x="wd2" y="hd2"/>
                  </a:cxn>
                  <a:cxn ang="16200000">
                    <a:pos x="wd2" y="hd2"/>
                  </a:cxn>
                </a:cxnLst>
                <a:rect l="0" t="0" r="r" b="b"/>
                <a:pathLst>
                  <a:path w="21600" h="21600" extrusionOk="0">
                    <a:moveTo>
                      <a:pt x="9995" y="0"/>
                    </a:moveTo>
                    <a:lnTo>
                      <a:pt x="9467" y="2355"/>
                    </a:lnTo>
                    <a:cubicBezTo>
                      <a:pt x="8865" y="2450"/>
                      <a:pt x="8272" y="2607"/>
                      <a:pt x="7698" y="2832"/>
                    </a:cubicBezTo>
                    <a:lnTo>
                      <a:pt x="6107" y="1054"/>
                    </a:lnTo>
                    <a:lnTo>
                      <a:pt x="4699" y="1871"/>
                    </a:lnTo>
                    <a:lnTo>
                      <a:pt x="5420" y="4161"/>
                    </a:lnTo>
                    <a:cubicBezTo>
                      <a:pt x="5200" y="4341"/>
                      <a:pt x="4985" y="4533"/>
                      <a:pt x="4779" y="4739"/>
                    </a:cubicBezTo>
                    <a:cubicBezTo>
                      <a:pt x="4550" y="4968"/>
                      <a:pt x="4340" y="5208"/>
                      <a:pt x="4142" y="5455"/>
                    </a:cubicBezTo>
                    <a:lnTo>
                      <a:pt x="1846" y="4708"/>
                    </a:lnTo>
                    <a:lnTo>
                      <a:pt x="1040" y="6121"/>
                    </a:lnTo>
                    <a:lnTo>
                      <a:pt x="2834" y="7761"/>
                    </a:lnTo>
                    <a:cubicBezTo>
                      <a:pt x="2622" y="8323"/>
                      <a:pt x="2474" y="8901"/>
                      <a:pt x="2385" y="9488"/>
                    </a:cubicBezTo>
                    <a:lnTo>
                      <a:pt x="0" y="9984"/>
                    </a:lnTo>
                    <a:lnTo>
                      <a:pt x="0" y="11610"/>
                    </a:lnTo>
                    <a:lnTo>
                      <a:pt x="2397" y="12150"/>
                    </a:lnTo>
                    <a:cubicBezTo>
                      <a:pt x="2491" y="12728"/>
                      <a:pt x="2641" y="13298"/>
                      <a:pt x="2854" y="13851"/>
                    </a:cubicBezTo>
                    <a:lnTo>
                      <a:pt x="1027" y="15474"/>
                    </a:lnTo>
                    <a:lnTo>
                      <a:pt x="1836" y="16885"/>
                    </a:lnTo>
                    <a:lnTo>
                      <a:pt x="4187" y="16158"/>
                    </a:lnTo>
                    <a:cubicBezTo>
                      <a:pt x="4371" y="16385"/>
                      <a:pt x="4568" y="16604"/>
                      <a:pt x="4779" y="16815"/>
                    </a:cubicBezTo>
                    <a:cubicBezTo>
                      <a:pt x="5001" y="17037"/>
                      <a:pt x="5233" y="17242"/>
                      <a:pt x="5472" y="17435"/>
                    </a:cubicBezTo>
                    <a:lnTo>
                      <a:pt x="4709" y="19752"/>
                    </a:lnTo>
                    <a:lnTo>
                      <a:pt x="6119" y="20565"/>
                    </a:lnTo>
                    <a:lnTo>
                      <a:pt x="7785" y="18754"/>
                    </a:lnTo>
                    <a:cubicBezTo>
                      <a:pt x="8336" y="18963"/>
                      <a:pt x="8903" y="19112"/>
                      <a:pt x="9478" y="19203"/>
                    </a:cubicBezTo>
                    <a:lnTo>
                      <a:pt x="9977" y="21600"/>
                    </a:lnTo>
                    <a:lnTo>
                      <a:pt x="11603" y="21600"/>
                    </a:lnTo>
                    <a:lnTo>
                      <a:pt x="12143" y="19204"/>
                    </a:lnTo>
                    <a:cubicBezTo>
                      <a:pt x="12739" y="19111"/>
                      <a:pt x="13326" y="18958"/>
                      <a:pt x="13895" y="18738"/>
                    </a:cubicBezTo>
                    <a:lnTo>
                      <a:pt x="15527" y="20560"/>
                    </a:lnTo>
                    <a:lnTo>
                      <a:pt x="16934" y="19744"/>
                    </a:lnTo>
                    <a:lnTo>
                      <a:pt x="16200" y="17408"/>
                    </a:lnTo>
                    <a:cubicBezTo>
                      <a:pt x="16426" y="17224"/>
                      <a:pt x="16644" y="17026"/>
                      <a:pt x="16855" y="16815"/>
                    </a:cubicBezTo>
                    <a:cubicBezTo>
                      <a:pt x="17083" y="16587"/>
                      <a:pt x="17293" y="16347"/>
                      <a:pt x="17490" y="16101"/>
                    </a:cubicBezTo>
                    <a:lnTo>
                      <a:pt x="19788" y="16848"/>
                    </a:lnTo>
                    <a:lnTo>
                      <a:pt x="20595" y="15434"/>
                    </a:lnTo>
                    <a:lnTo>
                      <a:pt x="18800" y="13795"/>
                    </a:lnTo>
                    <a:cubicBezTo>
                      <a:pt x="19006" y="13250"/>
                      <a:pt x="19151" y="12688"/>
                      <a:pt x="19241" y="12119"/>
                    </a:cubicBezTo>
                    <a:lnTo>
                      <a:pt x="21600" y="11630"/>
                    </a:lnTo>
                    <a:lnTo>
                      <a:pt x="21600" y="10003"/>
                    </a:lnTo>
                    <a:lnTo>
                      <a:pt x="19247" y="9474"/>
                    </a:lnTo>
                    <a:cubicBezTo>
                      <a:pt x="19155" y="8879"/>
                      <a:pt x="19004" y="8293"/>
                      <a:pt x="18787" y="7725"/>
                    </a:cubicBezTo>
                    <a:lnTo>
                      <a:pt x="20573" y="6140"/>
                    </a:lnTo>
                    <a:lnTo>
                      <a:pt x="19762" y="4728"/>
                    </a:lnTo>
                    <a:lnTo>
                      <a:pt x="17478" y="5436"/>
                    </a:lnTo>
                    <a:cubicBezTo>
                      <a:pt x="17284" y="5196"/>
                      <a:pt x="17078" y="4962"/>
                      <a:pt x="16855" y="4739"/>
                    </a:cubicBezTo>
                    <a:cubicBezTo>
                      <a:pt x="16637" y="4521"/>
                      <a:pt x="16410" y="4320"/>
                      <a:pt x="16175" y="4131"/>
                    </a:cubicBezTo>
                    <a:lnTo>
                      <a:pt x="16925" y="1862"/>
                    </a:lnTo>
                    <a:lnTo>
                      <a:pt x="15516" y="1050"/>
                    </a:lnTo>
                    <a:lnTo>
                      <a:pt x="13889" y="2814"/>
                    </a:lnTo>
                    <a:cubicBezTo>
                      <a:pt x="13311" y="2592"/>
                      <a:pt x="12714" y="2438"/>
                      <a:pt x="12109" y="2346"/>
                    </a:cubicBezTo>
                    <a:lnTo>
                      <a:pt x="11623" y="0"/>
                    </a:lnTo>
                    <a:lnTo>
                      <a:pt x="9995" y="0"/>
                    </a:lnTo>
                    <a:close/>
                    <a:moveTo>
                      <a:pt x="10816" y="6153"/>
                    </a:moveTo>
                    <a:cubicBezTo>
                      <a:pt x="12000" y="6153"/>
                      <a:pt x="13185" y="6603"/>
                      <a:pt x="14088" y="7507"/>
                    </a:cubicBezTo>
                    <a:cubicBezTo>
                      <a:pt x="15894" y="9313"/>
                      <a:pt x="15894" y="12242"/>
                      <a:pt x="14088" y="14048"/>
                    </a:cubicBezTo>
                    <a:cubicBezTo>
                      <a:pt x="12282" y="15854"/>
                      <a:pt x="9353" y="15854"/>
                      <a:pt x="7547" y="14048"/>
                    </a:cubicBezTo>
                    <a:cubicBezTo>
                      <a:pt x="5740" y="12242"/>
                      <a:pt x="5740" y="9313"/>
                      <a:pt x="7547" y="7507"/>
                    </a:cubicBezTo>
                    <a:cubicBezTo>
                      <a:pt x="8450" y="6603"/>
                      <a:pt x="9633" y="6153"/>
                      <a:pt x="10816" y="6153"/>
                    </a:cubicBezTo>
                    <a:close/>
                  </a:path>
                </a:pathLst>
              </a:cu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206" name="Фигура"/>
              <p:cNvSpPr/>
              <p:nvPr/>
            </p:nvSpPr>
            <p:spPr>
              <a:xfrm>
                <a:off x="19927090" y="4434750"/>
                <a:ext cx="265757" cy="265733"/>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2" y="1006"/>
                      <a:pt x="2881" y="3017"/>
                    </a:cubicBezTo>
                    <a:cubicBezTo>
                      <a:pt x="-961" y="7038"/>
                      <a:pt x="-961" y="13558"/>
                      <a:pt x="2881" y="17579"/>
                    </a:cubicBezTo>
                    <a:cubicBezTo>
                      <a:pt x="6723" y="21600"/>
                      <a:pt x="12955" y="21600"/>
                      <a:pt x="16797" y="17579"/>
                    </a:cubicBezTo>
                    <a:cubicBezTo>
                      <a:pt x="20639" y="13558"/>
                      <a:pt x="20639" y="7038"/>
                      <a:pt x="16797" y="3017"/>
                    </a:cubicBezTo>
                    <a:cubicBezTo>
                      <a:pt x="14876" y="1006"/>
                      <a:pt x="12358" y="0"/>
                      <a:pt x="9840" y="0"/>
                    </a:cubicBezTo>
                    <a:close/>
                    <a:moveTo>
                      <a:pt x="9840" y="3095"/>
                    </a:moveTo>
                    <a:cubicBezTo>
                      <a:pt x="11602" y="3095"/>
                      <a:pt x="13362" y="3797"/>
                      <a:pt x="14705" y="5203"/>
                    </a:cubicBezTo>
                    <a:cubicBezTo>
                      <a:pt x="17393" y="8016"/>
                      <a:pt x="17393" y="12577"/>
                      <a:pt x="14705" y="15390"/>
                    </a:cubicBezTo>
                    <a:cubicBezTo>
                      <a:pt x="12018" y="18203"/>
                      <a:pt x="7660" y="18203"/>
                      <a:pt x="4973" y="15390"/>
                    </a:cubicBezTo>
                    <a:cubicBezTo>
                      <a:pt x="2285" y="12577"/>
                      <a:pt x="2285" y="8016"/>
                      <a:pt x="4973" y="5203"/>
                    </a:cubicBezTo>
                    <a:cubicBezTo>
                      <a:pt x="6316" y="3797"/>
                      <a:pt x="8079" y="3095"/>
                      <a:pt x="9840" y="3095"/>
                    </a:cubicBezTo>
                    <a:close/>
                  </a:path>
                </a:pathLst>
              </a:custGeom>
              <a:solidFill>
                <a:srgbClr val="262D3B"/>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grpSp>
      </p:grpSp>
      <p:grpSp>
        <p:nvGrpSpPr>
          <p:cNvPr id="207" name="Группа 206"/>
          <p:cNvGrpSpPr/>
          <p:nvPr/>
        </p:nvGrpSpPr>
        <p:grpSpPr>
          <a:xfrm>
            <a:off x="597433" y="1646075"/>
            <a:ext cx="996938" cy="547391"/>
            <a:chOff x="17848016" y="1542124"/>
            <a:chExt cx="1993875" cy="1094781"/>
          </a:xfrm>
          <a:effectLst>
            <a:outerShdw blurRad="50800" dist="50800" dir="5400000" algn="ctr" rotWithShape="0">
              <a:srgbClr val="FFC000"/>
            </a:outerShdw>
          </a:effectLst>
        </p:grpSpPr>
        <p:sp>
          <p:nvSpPr>
            <p:cNvPr id="208" name="Oval 16"/>
            <p:cNvSpPr>
              <a:spLocks noChangeArrowheads="1"/>
            </p:cNvSpPr>
            <p:nvPr/>
          </p:nvSpPr>
          <p:spPr bwMode="auto">
            <a:xfrm>
              <a:off x="17848016" y="1840660"/>
              <a:ext cx="1993875" cy="497712"/>
            </a:xfrm>
            <a:prstGeom prst="ellipse">
              <a:avLst/>
            </a:prstGeom>
            <a:solidFill>
              <a:schemeClr val="accent4">
                <a:lumMod val="20000"/>
                <a:lumOff val="80000"/>
              </a:schemeClr>
            </a:solidFill>
            <a:ln>
              <a:noFill/>
            </a:ln>
          </p:spPr>
          <p:txBody>
            <a:bodyPr wrap="square" lIns="19050" tIns="19050" rIns="19050" bIns="19050" anchor="ctr">
              <a:spAutoFit/>
            </a:bodyPr>
            <a:lstStyle/>
            <a:p>
              <a:pPr eaLnBrk="1"/>
              <a:endParaRPr lang="en-US" altLang="ru-RU" sz="900" dirty="0">
                <a:latin typeface="字魂59号-创粗黑" panose="00000500000000000000" pitchFamily="2" charset="-122"/>
                <a:ea typeface="字魂59号-创粗黑" panose="00000500000000000000" pitchFamily="2" charset="-122"/>
              </a:endParaRPr>
            </a:p>
          </p:txBody>
        </p:sp>
        <p:grpSp>
          <p:nvGrpSpPr>
            <p:cNvPr id="209" name="Группа 208"/>
            <p:cNvGrpSpPr/>
            <p:nvPr/>
          </p:nvGrpSpPr>
          <p:grpSpPr>
            <a:xfrm>
              <a:off x="18308819" y="1542124"/>
              <a:ext cx="1094783" cy="1094781"/>
              <a:chOff x="21452917" y="3748689"/>
              <a:chExt cx="1094783" cy="1094781"/>
            </a:xfrm>
          </p:grpSpPr>
          <p:sp>
            <p:nvSpPr>
              <p:cNvPr id="210" name="Кружок"/>
              <p:cNvSpPr/>
              <p:nvPr/>
            </p:nvSpPr>
            <p:spPr>
              <a:xfrm>
                <a:off x="21636250" y="3932125"/>
                <a:ext cx="727218" cy="727218"/>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211" name="Фигура"/>
              <p:cNvSpPr/>
              <p:nvPr/>
            </p:nvSpPr>
            <p:spPr>
              <a:xfrm>
                <a:off x="21452917" y="3748689"/>
                <a:ext cx="1094783" cy="1094781"/>
              </a:xfrm>
              <a:custGeom>
                <a:avLst/>
                <a:gdLst/>
                <a:ahLst/>
                <a:cxnLst>
                  <a:cxn ang="0">
                    <a:pos x="wd2" y="hd2"/>
                  </a:cxn>
                  <a:cxn ang="5400000">
                    <a:pos x="wd2" y="hd2"/>
                  </a:cxn>
                  <a:cxn ang="10800000">
                    <a:pos x="wd2" y="hd2"/>
                  </a:cxn>
                  <a:cxn ang="16200000">
                    <a:pos x="wd2" y="hd2"/>
                  </a:cxn>
                </a:cxnLst>
                <a:rect l="0" t="0" r="r" b="b"/>
                <a:pathLst>
                  <a:path w="20772" h="21178" extrusionOk="0">
                    <a:moveTo>
                      <a:pt x="16533" y="0"/>
                    </a:moveTo>
                    <a:cubicBezTo>
                      <a:pt x="15448" y="0"/>
                      <a:pt x="14363" y="422"/>
                      <a:pt x="13535" y="1266"/>
                    </a:cubicBezTo>
                    <a:lnTo>
                      <a:pt x="10848" y="4006"/>
                    </a:lnTo>
                    <a:cubicBezTo>
                      <a:pt x="9529" y="5351"/>
                      <a:pt x="9264" y="7360"/>
                      <a:pt x="10047" y="8976"/>
                    </a:cubicBezTo>
                    <a:lnTo>
                      <a:pt x="10748" y="8615"/>
                    </a:lnTo>
                    <a:cubicBezTo>
                      <a:pt x="10108" y="7293"/>
                      <a:pt x="10325" y="5650"/>
                      <a:pt x="11404" y="4550"/>
                    </a:cubicBezTo>
                    <a:lnTo>
                      <a:pt x="14061" y="1840"/>
                    </a:lnTo>
                    <a:cubicBezTo>
                      <a:pt x="14739" y="1150"/>
                      <a:pt x="15626" y="805"/>
                      <a:pt x="16514" y="805"/>
                    </a:cubicBezTo>
                    <a:cubicBezTo>
                      <a:pt x="17402" y="805"/>
                      <a:pt x="18290" y="1150"/>
                      <a:pt x="18967" y="1840"/>
                    </a:cubicBezTo>
                    <a:cubicBezTo>
                      <a:pt x="20322" y="3222"/>
                      <a:pt x="20322" y="5461"/>
                      <a:pt x="18967" y="6842"/>
                    </a:cubicBezTo>
                    <a:lnTo>
                      <a:pt x="16310" y="9552"/>
                    </a:lnTo>
                    <a:cubicBezTo>
                      <a:pt x="15236" y="10646"/>
                      <a:pt x="13636" y="10870"/>
                      <a:pt x="12343" y="10230"/>
                    </a:cubicBezTo>
                    <a:lnTo>
                      <a:pt x="11964" y="10932"/>
                    </a:lnTo>
                    <a:cubicBezTo>
                      <a:pt x="13549" y="11734"/>
                      <a:pt x="15523" y="11465"/>
                      <a:pt x="16844" y="10118"/>
                    </a:cubicBezTo>
                    <a:lnTo>
                      <a:pt x="19530" y="7379"/>
                    </a:lnTo>
                    <a:cubicBezTo>
                      <a:pt x="21186" y="5691"/>
                      <a:pt x="21186" y="2954"/>
                      <a:pt x="19530" y="1266"/>
                    </a:cubicBezTo>
                    <a:cubicBezTo>
                      <a:pt x="18703" y="422"/>
                      <a:pt x="17618" y="0"/>
                      <a:pt x="16533" y="0"/>
                    </a:cubicBezTo>
                    <a:close/>
                    <a:moveTo>
                      <a:pt x="10370" y="1146"/>
                    </a:moveTo>
                    <a:cubicBezTo>
                      <a:pt x="10223" y="1146"/>
                      <a:pt x="10075" y="1149"/>
                      <a:pt x="9928" y="1156"/>
                    </a:cubicBezTo>
                    <a:cubicBezTo>
                      <a:pt x="9781" y="1164"/>
                      <a:pt x="9634" y="1175"/>
                      <a:pt x="9487" y="1189"/>
                    </a:cubicBezTo>
                    <a:lnTo>
                      <a:pt x="9565" y="1999"/>
                    </a:lnTo>
                    <a:cubicBezTo>
                      <a:pt x="9699" y="1986"/>
                      <a:pt x="9833" y="1976"/>
                      <a:pt x="9967" y="1970"/>
                    </a:cubicBezTo>
                    <a:cubicBezTo>
                      <a:pt x="10101" y="1963"/>
                      <a:pt x="10234" y="1960"/>
                      <a:pt x="10368" y="1960"/>
                    </a:cubicBezTo>
                    <a:lnTo>
                      <a:pt x="10370" y="1146"/>
                    </a:lnTo>
                    <a:close/>
                    <a:moveTo>
                      <a:pt x="8636" y="1313"/>
                    </a:moveTo>
                    <a:cubicBezTo>
                      <a:pt x="8497" y="1340"/>
                      <a:pt x="8359" y="1371"/>
                      <a:pt x="8221" y="1405"/>
                    </a:cubicBezTo>
                    <a:cubicBezTo>
                      <a:pt x="8083" y="1439"/>
                      <a:pt x="7946" y="1477"/>
                      <a:pt x="7809" y="1517"/>
                    </a:cubicBezTo>
                    <a:lnTo>
                      <a:pt x="8032" y="2297"/>
                    </a:lnTo>
                    <a:cubicBezTo>
                      <a:pt x="8157" y="2261"/>
                      <a:pt x="8282" y="2227"/>
                      <a:pt x="8409" y="2196"/>
                    </a:cubicBezTo>
                    <a:cubicBezTo>
                      <a:pt x="8535" y="2165"/>
                      <a:pt x="8661" y="2137"/>
                      <a:pt x="8788" y="2113"/>
                    </a:cubicBezTo>
                    <a:lnTo>
                      <a:pt x="8636" y="1313"/>
                    </a:lnTo>
                    <a:close/>
                    <a:moveTo>
                      <a:pt x="6983" y="1803"/>
                    </a:moveTo>
                    <a:cubicBezTo>
                      <a:pt x="6855" y="1854"/>
                      <a:pt x="6728" y="1908"/>
                      <a:pt x="6603" y="1965"/>
                    </a:cubicBezTo>
                    <a:cubicBezTo>
                      <a:pt x="6477" y="2023"/>
                      <a:pt x="6352" y="2084"/>
                      <a:pt x="6228" y="2147"/>
                    </a:cubicBezTo>
                    <a:lnTo>
                      <a:pt x="6588" y="2874"/>
                    </a:lnTo>
                    <a:cubicBezTo>
                      <a:pt x="6701" y="2816"/>
                      <a:pt x="6815" y="2761"/>
                      <a:pt x="6930" y="2708"/>
                    </a:cubicBezTo>
                    <a:cubicBezTo>
                      <a:pt x="7045" y="2656"/>
                      <a:pt x="7161" y="2606"/>
                      <a:pt x="7277" y="2559"/>
                    </a:cubicBezTo>
                    <a:lnTo>
                      <a:pt x="6983" y="1803"/>
                    </a:lnTo>
                    <a:close/>
                    <a:moveTo>
                      <a:pt x="5532" y="2542"/>
                    </a:moveTo>
                    <a:cubicBezTo>
                      <a:pt x="5405" y="2623"/>
                      <a:pt x="5278" y="2706"/>
                      <a:pt x="5153" y="2793"/>
                    </a:cubicBezTo>
                    <a:cubicBezTo>
                      <a:pt x="5029" y="2881"/>
                      <a:pt x="4906" y="2971"/>
                      <a:pt x="4785" y="3065"/>
                    </a:cubicBezTo>
                    <a:lnTo>
                      <a:pt x="5266" y="3714"/>
                    </a:lnTo>
                    <a:cubicBezTo>
                      <a:pt x="5378" y="3628"/>
                      <a:pt x="5490" y="3545"/>
                      <a:pt x="5605" y="3465"/>
                    </a:cubicBezTo>
                    <a:cubicBezTo>
                      <a:pt x="5719" y="3385"/>
                      <a:pt x="5834" y="3308"/>
                      <a:pt x="5952" y="3235"/>
                    </a:cubicBezTo>
                    <a:lnTo>
                      <a:pt x="5532" y="2542"/>
                    </a:lnTo>
                    <a:close/>
                    <a:moveTo>
                      <a:pt x="4156" y="3596"/>
                    </a:moveTo>
                    <a:cubicBezTo>
                      <a:pt x="4047" y="3697"/>
                      <a:pt x="3939" y="3802"/>
                      <a:pt x="3833" y="3910"/>
                    </a:cubicBezTo>
                    <a:cubicBezTo>
                      <a:pt x="3720" y="4025"/>
                      <a:pt x="3611" y="4142"/>
                      <a:pt x="3505" y="4261"/>
                    </a:cubicBezTo>
                    <a:lnTo>
                      <a:pt x="4102" y="4802"/>
                    </a:lnTo>
                    <a:cubicBezTo>
                      <a:pt x="4198" y="4695"/>
                      <a:pt x="4296" y="4589"/>
                      <a:pt x="4397" y="4485"/>
                    </a:cubicBezTo>
                    <a:cubicBezTo>
                      <a:pt x="4494" y="4386"/>
                      <a:pt x="4593" y="4292"/>
                      <a:pt x="4693" y="4199"/>
                    </a:cubicBezTo>
                    <a:lnTo>
                      <a:pt x="4156" y="3596"/>
                    </a:lnTo>
                    <a:close/>
                    <a:moveTo>
                      <a:pt x="2974" y="4921"/>
                    </a:moveTo>
                    <a:cubicBezTo>
                      <a:pt x="2888" y="5037"/>
                      <a:pt x="2806" y="5155"/>
                      <a:pt x="2727" y="5274"/>
                    </a:cubicBezTo>
                    <a:cubicBezTo>
                      <a:pt x="2648" y="5392"/>
                      <a:pt x="2571" y="5512"/>
                      <a:pt x="2498" y="5634"/>
                    </a:cubicBezTo>
                    <a:lnTo>
                      <a:pt x="3180" y="6055"/>
                    </a:lnTo>
                    <a:cubicBezTo>
                      <a:pt x="3247" y="5944"/>
                      <a:pt x="3317" y="5834"/>
                      <a:pt x="3390" y="5726"/>
                    </a:cubicBezTo>
                    <a:cubicBezTo>
                      <a:pt x="3462" y="5617"/>
                      <a:pt x="3538" y="5510"/>
                      <a:pt x="3616" y="5404"/>
                    </a:cubicBezTo>
                    <a:lnTo>
                      <a:pt x="2974" y="4921"/>
                    </a:lnTo>
                    <a:close/>
                    <a:moveTo>
                      <a:pt x="14089" y="6231"/>
                    </a:moveTo>
                    <a:lnTo>
                      <a:pt x="6106" y="14370"/>
                    </a:lnTo>
                    <a:lnTo>
                      <a:pt x="6671" y="14947"/>
                    </a:lnTo>
                    <a:lnTo>
                      <a:pt x="14655" y="6808"/>
                    </a:lnTo>
                    <a:lnTo>
                      <a:pt x="14089" y="6231"/>
                    </a:lnTo>
                    <a:close/>
                    <a:moveTo>
                      <a:pt x="2069" y="6425"/>
                    </a:moveTo>
                    <a:cubicBezTo>
                      <a:pt x="2010" y="6548"/>
                      <a:pt x="1954" y="6672"/>
                      <a:pt x="1900" y="6796"/>
                    </a:cubicBezTo>
                    <a:cubicBezTo>
                      <a:pt x="1847" y="6920"/>
                      <a:pt x="1796" y="7046"/>
                      <a:pt x="1748" y="7172"/>
                    </a:cubicBezTo>
                    <a:lnTo>
                      <a:pt x="2492" y="7465"/>
                    </a:lnTo>
                    <a:cubicBezTo>
                      <a:pt x="2536" y="7348"/>
                      <a:pt x="2583" y="7233"/>
                      <a:pt x="2632" y="7119"/>
                    </a:cubicBezTo>
                    <a:cubicBezTo>
                      <a:pt x="2682" y="7005"/>
                      <a:pt x="2734" y="6891"/>
                      <a:pt x="2789" y="6778"/>
                    </a:cubicBezTo>
                    <a:lnTo>
                      <a:pt x="2069" y="6425"/>
                    </a:lnTo>
                    <a:close/>
                    <a:moveTo>
                      <a:pt x="1464" y="8046"/>
                    </a:moveTo>
                    <a:cubicBezTo>
                      <a:pt x="1427" y="8181"/>
                      <a:pt x="1393" y="8316"/>
                      <a:pt x="1362" y="8453"/>
                    </a:cubicBezTo>
                    <a:cubicBezTo>
                      <a:pt x="1331" y="8589"/>
                      <a:pt x="1303" y="8726"/>
                      <a:pt x="1278" y="8863"/>
                    </a:cubicBezTo>
                    <a:lnTo>
                      <a:pt x="2064" y="9004"/>
                    </a:lnTo>
                    <a:cubicBezTo>
                      <a:pt x="2087" y="8880"/>
                      <a:pt x="2112" y="8756"/>
                      <a:pt x="2140" y="8633"/>
                    </a:cubicBezTo>
                    <a:cubicBezTo>
                      <a:pt x="2168" y="8509"/>
                      <a:pt x="2200" y="8386"/>
                      <a:pt x="2233" y="8263"/>
                    </a:cubicBezTo>
                    <a:lnTo>
                      <a:pt x="1464" y="8046"/>
                    </a:lnTo>
                    <a:close/>
                    <a:moveTo>
                      <a:pt x="1160" y="9745"/>
                    </a:moveTo>
                    <a:cubicBezTo>
                      <a:pt x="1147" y="9888"/>
                      <a:pt x="1138" y="10032"/>
                      <a:pt x="1132" y="10176"/>
                    </a:cubicBezTo>
                    <a:cubicBezTo>
                      <a:pt x="1126" y="10320"/>
                      <a:pt x="1123" y="10464"/>
                      <a:pt x="1123" y="10608"/>
                    </a:cubicBezTo>
                    <a:lnTo>
                      <a:pt x="1921" y="10605"/>
                    </a:lnTo>
                    <a:cubicBezTo>
                      <a:pt x="1921" y="10473"/>
                      <a:pt x="1924" y="10341"/>
                      <a:pt x="1929" y="10208"/>
                    </a:cubicBezTo>
                    <a:cubicBezTo>
                      <a:pt x="1935" y="10076"/>
                      <a:pt x="1943" y="9943"/>
                      <a:pt x="1955" y="9811"/>
                    </a:cubicBezTo>
                    <a:lnTo>
                      <a:pt x="1160" y="9745"/>
                    </a:lnTo>
                    <a:close/>
                    <a:moveTo>
                      <a:pt x="6927" y="9794"/>
                    </a:moveTo>
                    <a:cubicBezTo>
                      <a:pt x="5842" y="9794"/>
                      <a:pt x="4757" y="10216"/>
                      <a:pt x="3929" y="11060"/>
                    </a:cubicBezTo>
                    <a:lnTo>
                      <a:pt x="1242" y="13800"/>
                    </a:lnTo>
                    <a:cubicBezTo>
                      <a:pt x="-414" y="15488"/>
                      <a:pt x="-414" y="18224"/>
                      <a:pt x="1242" y="19912"/>
                    </a:cubicBezTo>
                    <a:cubicBezTo>
                      <a:pt x="2897" y="21600"/>
                      <a:pt x="5582" y="21600"/>
                      <a:pt x="7237" y="19912"/>
                    </a:cubicBezTo>
                    <a:lnTo>
                      <a:pt x="9924" y="17173"/>
                    </a:lnTo>
                    <a:cubicBezTo>
                      <a:pt x="11251" y="15820"/>
                      <a:pt x="11512" y="13794"/>
                      <a:pt x="10711" y="12174"/>
                    </a:cubicBezTo>
                    <a:lnTo>
                      <a:pt x="9990" y="12514"/>
                    </a:lnTo>
                    <a:cubicBezTo>
                      <a:pt x="10664" y="13845"/>
                      <a:pt x="10455" y="15520"/>
                      <a:pt x="9361" y="16636"/>
                    </a:cubicBezTo>
                    <a:lnTo>
                      <a:pt x="6704" y="19346"/>
                    </a:lnTo>
                    <a:cubicBezTo>
                      <a:pt x="5349" y="20727"/>
                      <a:pt x="3153" y="20727"/>
                      <a:pt x="1798" y="19346"/>
                    </a:cubicBezTo>
                    <a:cubicBezTo>
                      <a:pt x="443" y="17965"/>
                      <a:pt x="443" y="15725"/>
                      <a:pt x="1798" y="14343"/>
                    </a:cubicBezTo>
                    <a:lnTo>
                      <a:pt x="4455" y="11634"/>
                    </a:lnTo>
                    <a:cubicBezTo>
                      <a:pt x="5132" y="10944"/>
                      <a:pt x="6020" y="10599"/>
                      <a:pt x="6908" y="10599"/>
                    </a:cubicBezTo>
                    <a:cubicBezTo>
                      <a:pt x="7450" y="10599"/>
                      <a:pt x="7992" y="10729"/>
                      <a:pt x="8486" y="10987"/>
                    </a:cubicBezTo>
                    <a:lnTo>
                      <a:pt x="8849" y="10265"/>
                    </a:lnTo>
                    <a:cubicBezTo>
                      <a:pt x="8247" y="9952"/>
                      <a:pt x="7587" y="9794"/>
                      <a:pt x="6927" y="9794"/>
                    </a:cubicBezTo>
                    <a:close/>
                    <a:moveTo>
                      <a:pt x="19631" y="10523"/>
                    </a:moveTo>
                    <a:lnTo>
                      <a:pt x="18833" y="10526"/>
                    </a:lnTo>
                    <a:cubicBezTo>
                      <a:pt x="18834" y="10669"/>
                      <a:pt x="18832" y="10811"/>
                      <a:pt x="18826" y="10953"/>
                    </a:cubicBezTo>
                    <a:cubicBezTo>
                      <a:pt x="18820" y="11096"/>
                      <a:pt x="18811" y="11238"/>
                      <a:pt x="18798" y="11380"/>
                    </a:cubicBezTo>
                    <a:lnTo>
                      <a:pt x="19592" y="11459"/>
                    </a:lnTo>
                    <a:cubicBezTo>
                      <a:pt x="19606" y="11303"/>
                      <a:pt x="19617" y="11147"/>
                      <a:pt x="19623" y="10991"/>
                    </a:cubicBezTo>
                    <a:cubicBezTo>
                      <a:pt x="19630" y="10835"/>
                      <a:pt x="19632" y="10679"/>
                      <a:pt x="19631" y="10523"/>
                    </a:cubicBezTo>
                    <a:close/>
                    <a:moveTo>
                      <a:pt x="18700" y="12111"/>
                    </a:moveTo>
                    <a:cubicBezTo>
                      <a:pt x="18675" y="12254"/>
                      <a:pt x="18646" y="12396"/>
                      <a:pt x="18614" y="12537"/>
                    </a:cubicBezTo>
                    <a:cubicBezTo>
                      <a:pt x="18582" y="12679"/>
                      <a:pt x="18546" y="12820"/>
                      <a:pt x="18507" y="12960"/>
                    </a:cubicBezTo>
                    <a:lnTo>
                      <a:pt x="19277" y="13173"/>
                    </a:lnTo>
                    <a:cubicBezTo>
                      <a:pt x="19319" y="13022"/>
                      <a:pt x="19357" y="12871"/>
                      <a:pt x="19392" y="12718"/>
                    </a:cubicBezTo>
                    <a:cubicBezTo>
                      <a:pt x="19426" y="12565"/>
                      <a:pt x="19457" y="12412"/>
                      <a:pt x="19484" y="12258"/>
                    </a:cubicBezTo>
                    <a:lnTo>
                      <a:pt x="18700" y="12111"/>
                    </a:lnTo>
                    <a:close/>
                    <a:moveTo>
                      <a:pt x="18247" y="13742"/>
                    </a:moveTo>
                    <a:cubicBezTo>
                      <a:pt x="18200" y="13863"/>
                      <a:pt x="18150" y="13983"/>
                      <a:pt x="18098" y="14101"/>
                    </a:cubicBezTo>
                    <a:cubicBezTo>
                      <a:pt x="18046" y="14220"/>
                      <a:pt x="17991" y="14338"/>
                      <a:pt x="17933" y="14455"/>
                    </a:cubicBezTo>
                    <a:lnTo>
                      <a:pt x="18646" y="14821"/>
                    </a:lnTo>
                    <a:cubicBezTo>
                      <a:pt x="18710" y="14692"/>
                      <a:pt x="18771" y="14561"/>
                      <a:pt x="18829" y="14429"/>
                    </a:cubicBezTo>
                    <a:cubicBezTo>
                      <a:pt x="18887" y="14297"/>
                      <a:pt x="18941" y="14165"/>
                      <a:pt x="18993" y="14030"/>
                    </a:cubicBezTo>
                    <a:lnTo>
                      <a:pt x="18247" y="13742"/>
                    </a:lnTo>
                    <a:close/>
                    <a:moveTo>
                      <a:pt x="17558" y="15137"/>
                    </a:moveTo>
                    <a:cubicBezTo>
                      <a:pt x="17493" y="15243"/>
                      <a:pt x="17425" y="15348"/>
                      <a:pt x="17356" y="15452"/>
                    </a:cubicBezTo>
                    <a:cubicBezTo>
                      <a:pt x="17286" y="15555"/>
                      <a:pt x="17214" y="15658"/>
                      <a:pt x="17139" y="15760"/>
                    </a:cubicBezTo>
                    <a:lnTo>
                      <a:pt x="17777" y="16248"/>
                    </a:lnTo>
                    <a:cubicBezTo>
                      <a:pt x="17859" y="16138"/>
                      <a:pt x="17938" y="16025"/>
                      <a:pt x="18015" y="15912"/>
                    </a:cubicBezTo>
                    <a:cubicBezTo>
                      <a:pt x="18091" y="15798"/>
                      <a:pt x="18164" y="15684"/>
                      <a:pt x="18235" y="15568"/>
                    </a:cubicBezTo>
                    <a:lnTo>
                      <a:pt x="17558" y="15137"/>
                    </a:lnTo>
                    <a:close/>
                    <a:moveTo>
                      <a:pt x="16646" y="16370"/>
                    </a:moveTo>
                    <a:cubicBezTo>
                      <a:pt x="16552" y="16475"/>
                      <a:pt x="16457" y="16578"/>
                      <a:pt x="16358" y="16679"/>
                    </a:cubicBezTo>
                    <a:cubicBezTo>
                      <a:pt x="16279" y="16759"/>
                      <a:pt x="16198" y="16836"/>
                      <a:pt x="16117" y="16912"/>
                    </a:cubicBezTo>
                    <a:lnTo>
                      <a:pt x="16655" y="17513"/>
                    </a:lnTo>
                    <a:cubicBezTo>
                      <a:pt x="16745" y="17429"/>
                      <a:pt x="16835" y="17343"/>
                      <a:pt x="16922" y="17254"/>
                    </a:cubicBezTo>
                    <a:cubicBezTo>
                      <a:pt x="17030" y="17145"/>
                      <a:pt x="17134" y="17032"/>
                      <a:pt x="17235" y="16919"/>
                    </a:cubicBezTo>
                    <a:lnTo>
                      <a:pt x="16646" y="16370"/>
                    </a:lnTo>
                    <a:close/>
                    <a:moveTo>
                      <a:pt x="15498" y="17442"/>
                    </a:moveTo>
                    <a:cubicBezTo>
                      <a:pt x="15395" y="17522"/>
                      <a:pt x="15291" y="17599"/>
                      <a:pt x="15186" y="17674"/>
                    </a:cubicBezTo>
                    <a:cubicBezTo>
                      <a:pt x="15081" y="17748"/>
                      <a:pt x="14974" y="17820"/>
                      <a:pt x="14866" y="17889"/>
                    </a:cubicBezTo>
                    <a:lnTo>
                      <a:pt x="15283" y="18583"/>
                    </a:lnTo>
                    <a:cubicBezTo>
                      <a:pt x="15401" y="18508"/>
                      <a:pt x="15518" y="18429"/>
                      <a:pt x="15633" y="18348"/>
                    </a:cubicBezTo>
                    <a:cubicBezTo>
                      <a:pt x="15749" y="18266"/>
                      <a:pt x="15863" y="18182"/>
                      <a:pt x="15975" y="18095"/>
                    </a:cubicBezTo>
                    <a:lnTo>
                      <a:pt x="15498" y="17442"/>
                    </a:lnTo>
                    <a:close/>
                    <a:moveTo>
                      <a:pt x="14165" y="18291"/>
                    </a:moveTo>
                    <a:cubicBezTo>
                      <a:pt x="14049" y="18351"/>
                      <a:pt x="13933" y="18407"/>
                      <a:pt x="13815" y="18461"/>
                    </a:cubicBezTo>
                    <a:cubicBezTo>
                      <a:pt x="13698" y="18514"/>
                      <a:pt x="13579" y="18565"/>
                      <a:pt x="13459" y="18613"/>
                    </a:cubicBezTo>
                    <a:lnTo>
                      <a:pt x="13741" y="19373"/>
                    </a:lnTo>
                    <a:cubicBezTo>
                      <a:pt x="13872" y="19321"/>
                      <a:pt x="14002" y="19266"/>
                      <a:pt x="14131" y="19208"/>
                    </a:cubicBezTo>
                    <a:cubicBezTo>
                      <a:pt x="14260" y="19149"/>
                      <a:pt x="14388" y="19088"/>
                      <a:pt x="14515" y="19023"/>
                    </a:cubicBezTo>
                    <a:lnTo>
                      <a:pt x="14165" y="18291"/>
                    </a:lnTo>
                    <a:close/>
                    <a:moveTo>
                      <a:pt x="12689" y="18876"/>
                    </a:moveTo>
                    <a:cubicBezTo>
                      <a:pt x="12560" y="18913"/>
                      <a:pt x="12431" y="18947"/>
                      <a:pt x="12301" y="18978"/>
                    </a:cubicBezTo>
                    <a:cubicBezTo>
                      <a:pt x="12171" y="19009"/>
                      <a:pt x="12041" y="19037"/>
                      <a:pt x="11910" y="19061"/>
                    </a:cubicBezTo>
                    <a:lnTo>
                      <a:pt x="12042" y="19863"/>
                    </a:lnTo>
                    <a:cubicBezTo>
                      <a:pt x="12186" y="19836"/>
                      <a:pt x="12329" y="19806"/>
                      <a:pt x="12471" y="19772"/>
                    </a:cubicBezTo>
                    <a:cubicBezTo>
                      <a:pt x="12614" y="19739"/>
                      <a:pt x="12756" y="19702"/>
                      <a:pt x="12897" y="19661"/>
                    </a:cubicBezTo>
                    <a:lnTo>
                      <a:pt x="12689" y="18876"/>
                    </a:lnTo>
                    <a:close/>
                    <a:moveTo>
                      <a:pt x="11132" y="19169"/>
                    </a:moveTo>
                    <a:cubicBezTo>
                      <a:pt x="11011" y="19180"/>
                      <a:pt x="10890" y="19189"/>
                      <a:pt x="10768" y="19195"/>
                    </a:cubicBezTo>
                    <a:cubicBezTo>
                      <a:pt x="10647" y="19200"/>
                      <a:pt x="10526" y="19203"/>
                      <a:pt x="10404" y="19204"/>
                    </a:cubicBezTo>
                    <a:lnTo>
                      <a:pt x="10403" y="20017"/>
                    </a:lnTo>
                    <a:cubicBezTo>
                      <a:pt x="10534" y="20017"/>
                      <a:pt x="10666" y="20014"/>
                      <a:pt x="10797" y="20008"/>
                    </a:cubicBezTo>
                    <a:cubicBezTo>
                      <a:pt x="10929" y="20002"/>
                      <a:pt x="11060" y="19993"/>
                      <a:pt x="11192" y="19981"/>
                    </a:cubicBezTo>
                    <a:lnTo>
                      <a:pt x="11132" y="19169"/>
                    </a:lnTo>
                    <a:close/>
                  </a:path>
                </a:pathLst>
              </a:custGeom>
              <a:solidFill>
                <a:srgbClr val="262D3B"/>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grpSp>
      </p:grpSp>
      <p:grpSp>
        <p:nvGrpSpPr>
          <p:cNvPr id="212" name="Группа 211"/>
          <p:cNvGrpSpPr/>
          <p:nvPr/>
        </p:nvGrpSpPr>
        <p:grpSpPr>
          <a:xfrm>
            <a:off x="119975" y="-361335"/>
            <a:ext cx="996938" cy="537442"/>
            <a:chOff x="19951084" y="1655630"/>
            <a:chExt cx="1993875" cy="1074884"/>
          </a:xfrm>
        </p:grpSpPr>
        <p:sp>
          <p:nvSpPr>
            <p:cNvPr id="213" name="Oval 16"/>
            <p:cNvSpPr>
              <a:spLocks noChangeArrowheads="1"/>
            </p:cNvSpPr>
            <p:nvPr/>
          </p:nvSpPr>
          <p:spPr bwMode="auto">
            <a:xfrm>
              <a:off x="19951084" y="1876398"/>
              <a:ext cx="1993875" cy="497712"/>
            </a:xfrm>
            <a:prstGeom prst="ellipse">
              <a:avLst/>
            </a:prstGeom>
            <a:solidFill>
              <a:schemeClr val="accent4">
                <a:lumMod val="20000"/>
                <a:lumOff val="80000"/>
              </a:schemeClr>
            </a:solidFill>
            <a:ln>
              <a:noFill/>
            </a:ln>
          </p:spPr>
          <p:txBody>
            <a:bodyPr wrap="square" lIns="19050" tIns="19050" rIns="19050" bIns="19050" anchor="ctr">
              <a:spAutoFit/>
            </a:bodyPr>
            <a:lstStyle/>
            <a:p>
              <a:pPr eaLnBrk="1"/>
              <a:endParaRPr lang="en-US" altLang="ru-RU" sz="900" dirty="0">
                <a:latin typeface="字魂59号-创粗黑" panose="00000500000000000000" pitchFamily="2" charset="-122"/>
                <a:ea typeface="字魂59号-创粗黑" panose="00000500000000000000" pitchFamily="2" charset="-122"/>
              </a:endParaRPr>
            </a:p>
          </p:txBody>
        </p:sp>
        <p:grpSp>
          <p:nvGrpSpPr>
            <p:cNvPr id="214" name="Группа 213"/>
            <p:cNvGrpSpPr/>
            <p:nvPr/>
          </p:nvGrpSpPr>
          <p:grpSpPr>
            <a:xfrm>
              <a:off x="20402735" y="1655630"/>
              <a:ext cx="1095656" cy="1074884"/>
              <a:chOff x="4120775" y="3762967"/>
              <a:chExt cx="1095656" cy="1074884"/>
            </a:xfrm>
          </p:grpSpPr>
          <p:sp>
            <p:nvSpPr>
              <p:cNvPr id="215" name="Прямоугольник"/>
              <p:cNvSpPr/>
              <p:nvPr/>
            </p:nvSpPr>
            <p:spPr>
              <a:xfrm>
                <a:off x="4212526" y="3987756"/>
                <a:ext cx="913655" cy="602075"/>
              </a:xfrm>
              <a:prstGeom prst="rect">
                <a:avLst/>
              </a:pr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216" name="Фигура"/>
              <p:cNvSpPr/>
              <p:nvPr/>
            </p:nvSpPr>
            <p:spPr>
              <a:xfrm>
                <a:off x="4120775" y="3762967"/>
                <a:ext cx="1095656" cy="9176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813" y="994"/>
                    </a:moveTo>
                    <a:lnTo>
                      <a:pt x="20787" y="994"/>
                    </a:lnTo>
                    <a:lnTo>
                      <a:pt x="20787" y="3111"/>
                    </a:lnTo>
                    <a:lnTo>
                      <a:pt x="813" y="3111"/>
                    </a:lnTo>
                    <a:lnTo>
                      <a:pt x="813" y="994"/>
                    </a:lnTo>
                    <a:close/>
                    <a:moveTo>
                      <a:pt x="2086" y="1549"/>
                    </a:moveTo>
                    <a:lnTo>
                      <a:pt x="2086" y="2544"/>
                    </a:lnTo>
                    <a:lnTo>
                      <a:pt x="2920" y="2544"/>
                    </a:lnTo>
                    <a:lnTo>
                      <a:pt x="2920" y="1549"/>
                    </a:lnTo>
                    <a:lnTo>
                      <a:pt x="2086" y="1549"/>
                    </a:lnTo>
                    <a:close/>
                    <a:moveTo>
                      <a:pt x="3783" y="1549"/>
                    </a:moveTo>
                    <a:lnTo>
                      <a:pt x="3783" y="2544"/>
                    </a:lnTo>
                    <a:lnTo>
                      <a:pt x="4616" y="2544"/>
                    </a:lnTo>
                    <a:lnTo>
                      <a:pt x="4616" y="1549"/>
                    </a:lnTo>
                    <a:lnTo>
                      <a:pt x="3783" y="1549"/>
                    </a:lnTo>
                    <a:close/>
                    <a:moveTo>
                      <a:pt x="5480" y="1549"/>
                    </a:moveTo>
                    <a:lnTo>
                      <a:pt x="5480" y="2544"/>
                    </a:lnTo>
                    <a:lnTo>
                      <a:pt x="6313" y="2544"/>
                    </a:lnTo>
                    <a:lnTo>
                      <a:pt x="6313" y="1549"/>
                    </a:lnTo>
                    <a:lnTo>
                      <a:pt x="5480" y="1549"/>
                    </a:lnTo>
                    <a:close/>
                    <a:moveTo>
                      <a:pt x="813" y="4041"/>
                    </a:moveTo>
                    <a:lnTo>
                      <a:pt x="20787" y="4041"/>
                    </a:lnTo>
                    <a:lnTo>
                      <a:pt x="20787" y="20606"/>
                    </a:lnTo>
                    <a:lnTo>
                      <a:pt x="813" y="20606"/>
                    </a:lnTo>
                    <a:lnTo>
                      <a:pt x="813" y="4041"/>
                    </a:lnTo>
                    <a:close/>
                  </a:path>
                </a:pathLst>
              </a:custGeom>
              <a:solidFill>
                <a:srgbClr val="262D3B"/>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217" name="Фигура"/>
              <p:cNvSpPr/>
              <p:nvPr/>
            </p:nvSpPr>
            <p:spPr>
              <a:xfrm>
                <a:off x="4415296" y="4102500"/>
                <a:ext cx="506700" cy="701591"/>
              </a:xfrm>
              <a:custGeom>
                <a:avLst/>
                <a:gdLst/>
                <a:ahLst/>
                <a:cxnLst>
                  <a:cxn ang="0">
                    <a:pos x="wd2" y="hd2"/>
                  </a:cxn>
                  <a:cxn ang="5400000">
                    <a:pos x="wd2" y="hd2"/>
                  </a:cxn>
                  <a:cxn ang="10800000">
                    <a:pos x="wd2" y="hd2"/>
                  </a:cxn>
                  <a:cxn ang="16200000">
                    <a:pos x="wd2" y="hd2"/>
                  </a:cxn>
                </a:cxnLst>
                <a:rect l="0" t="0" r="r" b="b"/>
                <a:pathLst>
                  <a:path w="21600" h="21600" extrusionOk="0">
                    <a:moveTo>
                      <a:pt x="24" y="3728"/>
                    </a:moveTo>
                    <a:lnTo>
                      <a:pt x="10772" y="0"/>
                    </a:lnTo>
                    <a:lnTo>
                      <a:pt x="21600" y="3699"/>
                    </a:lnTo>
                    <a:lnTo>
                      <a:pt x="21600" y="10433"/>
                    </a:lnTo>
                    <a:cubicBezTo>
                      <a:pt x="21545" y="12705"/>
                      <a:pt x="20612" y="14922"/>
                      <a:pt x="18906" y="16832"/>
                    </a:cubicBezTo>
                    <a:cubicBezTo>
                      <a:pt x="16974" y="18996"/>
                      <a:pt x="14146" y="20664"/>
                      <a:pt x="10825" y="21600"/>
                    </a:cubicBezTo>
                    <a:cubicBezTo>
                      <a:pt x="7652" y="20772"/>
                      <a:pt x="4909" y="19256"/>
                      <a:pt x="2972" y="17261"/>
                    </a:cubicBezTo>
                    <a:cubicBezTo>
                      <a:pt x="1043" y="15274"/>
                      <a:pt x="6" y="12908"/>
                      <a:pt x="0" y="10482"/>
                    </a:cubicBezTo>
                    <a:lnTo>
                      <a:pt x="24" y="3728"/>
                    </a:lnTo>
                    <a:close/>
                  </a:path>
                </a:pathLst>
              </a:cu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218" name="Фигура"/>
              <p:cNvSpPr/>
              <p:nvPr/>
            </p:nvSpPr>
            <p:spPr>
              <a:xfrm>
                <a:off x="4382188" y="4068748"/>
                <a:ext cx="572913" cy="769103"/>
              </a:xfrm>
              <a:custGeom>
                <a:avLst/>
                <a:gdLst/>
                <a:ahLst/>
                <a:cxnLst>
                  <a:cxn ang="0">
                    <a:pos x="wd2" y="hd2"/>
                  </a:cxn>
                  <a:cxn ang="5400000">
                    <a:pos x="wd2" y="hd2"/>
                  </a:cxn>
                  <a:cxn ang="10800000">
                    <a:pos x="wd2" y="hd2"/>
                  </a:cxn>
                  <a:cxn ang="16200000">
                    <a:pos x="wd2" y="hd2"/>
                  </a:cxn>
                </a:cxnLst>
                <a:rect l="0" t="0" r="r" b="b"/>
                <a:pathLst>
                  <a:path w="21600" h="21600" extrusionOk="0">
                    <a:moveTo>
                      <a:pt x="10786" y="0"/>
                    </a:moveTo>
                    <a:lnTo>
                      <a:pt x="56" y="3747"/>
                    </a:lnTo>
                    <a:lnTo>
                      <a:pt x="0" y="10649"/>
                    </a:lnTo>
                    <a:cubicBezTo>
                      <a:pt x="56" y="12987"/>
                      <a:pt x="1046" y="15260"/>
                      <a:pt x="2844" y="17178"/>
                    </a:cubicBezTo>
                    <a:cubicBezTo>
                      <a:pt x="4783" y="19245"/>
                      <a:pt x="7560" y="20795"/>
                      <a:pt x="10768" y="21600"/>
                    </a:cubicBezTo>
                    <a:cubicBezTo>
                      <a:pt x="13624" y="20847"/>
                      <a:pt x="16141" y="19513"/>
                      <a:pt x="18034" y="17750"/>
                    </a:cubicBezTo>
                    <a:cubicBezTo>
                      <a:pt x="20243" y="15693"/>
                      <a:pt x="21494" y="13157"/>
                      <a:pt x="21600" y="10524"/>
                    </a:cubicBezTo>
                    <a:lnTo>
                      <a:pt x="21600" y="3776"/>
                    </a:lnTo>
                    <a:lnTo>
                      <a:pt x="10786" y="0"/>
                    </a:lnTo>
                    <a:close/>
                    <a:moveTo>
                      <a:pt x="11577" y="1562"/>
                    </a:moveTo>
                    <a:lnTo>
                      <a:pt x="19997" y="4530"/>
                    </a:lnTo>
                    <a:lnTo>
                      <a:pt x="19997" y="10435"/>
                    </a:lnTo>
                    <a:cubicBezTo>
                      <a:pt x="19951" y="12429"/>
                      <a:pt x="19157" y="14372"/>
                      <a:pt x="17706" y="16048"/>
                    </a:cubicBezTo>
                    <a:cubicBezTo>
                      <a:pt x="16209" y="17777"/>
                      <a:pt x="14080" y="19144"/>
                      <a:pt x="11577" y="19994"/>
                    </a:cubicBezTo>
                    <a:lnTo>
                      <a:pt x="11577" y="17987"/>
                    </a:lnTo>
                    <a:lnTo>
                      <a:pt x="9969" y="17987"/>
                    </a:lnTo>
                    <a:lnTo>
                      <a:pt x="9969" y="19970"/>
                    </a:lnTo>
                    <a:cubicBezTo>
                      <a:pt x="7639" y="19207"/>
                      <a:pt x="5625" y="17983"/>
                      <a:pt x="4157" y="16423"/>
                    </a:cubicBezTo>
                    <a:cubicBezTo>
                      <a:pt x="2517" y="14681"/>
                      <a:pt x="1635" y="12606"/>
                      <a:pt x="1630" y="10478"/>
                    </a:cubicBezTo>
                    <a:lnTo>
                      <a:pt x="1650" y="4554"/>
                    </a:lnTo>
                    <a:lnTo>
                      <a:pt x="9969" y="1577"/>
                    </a:lnTo>
                    <a:lnTo>
                      <a:pt x="9969" y="3605"/>
                    </a:lnTo>
                    <a:lnTo>
                      <a:pt x="11577" y="3605"/>
                    </a:lnTo>
                    <a:lnTo>
                      <a:pt x="11577" y="1562"/>
                    </a:lnTo>
                    <a:close/>
                  </a:path>
                </a:pathLst>
              </a:custGeom>
              <a:solidFill>
                <a:srgbClr val="262D3B"/>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219" name="Фигура"/>
              <p:cNvSpPr/>
              <p:nvPr/>
            </p:nvSpPr>
            <p:spPr>
              <a:xfrm>
                <a:off x="4523353" y="4301555"/>
                <a:ext cx="290585" cy="290582"/>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2" y="1005"/>
                      <a:pt x="2881" y="3016"/>
                    </a:cubicBezTo>
                    <a:cubicBezTo>
                      <a:pt x="-961" y="7037"/>
                      <a:pt x="-961" y="13558"/>
                      <a:pt x="2881" y="17579"/>
                    </a:cubicBezTo>
                    <a:cubicBezTo>
                      <a:pt x="6724" y="21600"/>
                      <a:pt x="12954" y="21600"/>
                      <a:pt x="16797" y="17579"/>
                    </a:cubicBezTo>
                    <a:cubicBezTo>
                      <a:pt x="20639" y="13558"/>
                      <a:pt x="20639" y="7037"/>
                      <a:pt x="16797" y="3016"/>
                    </a:cubicBezTo>
                    <a:cubicBezTo>
                      <a:pt x="14876" y="1005"/>
                      <a:pt x="12357" y="0"/>
                      <a:pt x="9839" y="0"/>
                    </a:cubicBezTo>
                    <a:close/>
                    <a:moveTo>
                      <a:pt x="13438" y="6205"/>
                    </a:moveTo>
                    <a:lnTo>
                      <a:pt x="15652" y="8315"/>
                    </a:lnTo>
                    <a:lnTo>
                      <a:pt x="8908" y="15580"/>
                    </a:lnTo>
                    <a:lnTo>
                      <a:pt x="3983" y="10445"/>
                    </a:lnTo>
                    <a:lnTo>
                      <a:pt x="6094" y="8175"/>
                    </a:lnTo>
                    <a:lnTo>
                      <a:pt x="8878" y="11067"/>
                    </a:lnTo>
                    <a:lnTo>
                      <a:pt x="13438" y="6205"/>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grpSp>
      </p:grpSp>
      <p:grpSp>
        <p:nvGrpSpPr>
          <p:cNvPr id="220" name="Группа 219"/>
          <p:cNvGrpSpPr/>
          <p:nvPr/>
        </p:nvGrpSpPr>
        <p:grpSpPr>
          <a:xfrm>
            <a:off x="2558919" y="-220319"/>
            <a:ext cx="996938" cy="470308"/>
            <a:chOff x="22163163" y="1556163"/>
            <a:chExt cx="1993875" cy="940615"/>
          </a:xfrm>
        </p:grpSpPr>
        <p:sp>
          <p:nvSpPr>
            <p:cNvPr id="221" name="Oval 16"/>
            <p:cNvSpPr>
              <a:spLocks noChangeArrowheads="1"/>
            </p:cNvSpPr>
            <p:nvPr/>
          </p:nvSpPr>
          <p:spPr bwMode="auto">
            <a:xfrm>
              <a:off x="22163163" y="1896973"/>
              <a:ext cx="1993875" cy="497711"/>
            </a:xfrm>
            <a:prstGeom prst="ellipse">
              <a:avLst/>
            </a:prstGeom>
            <a:solidFill>
              <a:schemeClr val="accent4">
                <a:lumMod val="20000"/>
                <a:lumOff val="80000"/>
              </a:schemeClr>
            </a:solidFill>
            <a:ln>
              <a:noFill/>
            </a:ln>
          </p:spPr>
          <p:txBody>
            <a:bodyPr wrap="square" lIns="19050" tIns="19050" rIns="19050" bIns="19050" anchor="ctr">
              <a:spAutoFit/>
            </a:bodyPr>
            <a:lstStyle/>
            <a:p>
              <a:pPr eaLnBrk="1"/>
              <a:endParaRPr lang="en-US" altLang="ru-RU" sz="900" dirty="0">
                <a:latin typeface="字魂59号-创粗黑" panose="00000500000000000000" pitchFamily="2" charset="-122"/>
                <a:ea typeface="字魂59号-创粗黑" panose="00000500000000000000" pitchFamily="2" charset="-122"/>
              </a:endParaRPr>
            </a:p>
          </p:txBody>
        </p:sp>
        <p:grpSp>
          <p:nvGrpSpPr>
            <p:cNvPr id="222" name="Группа 221"/>
            <p:cNvGrpSpPr/>
            <p:nvPr/>
          </p:nvGrpSpPr>
          <p:grpSpPr>
            <a:xfrm>
              <a:off x="22645585" y="1556163"/>
              <a:ext cx="1096928" cy="940615"/>
              <a:chOff x="21464545" y="5994564"/>
              <a:chExt cx="1096928" cy="940615"/>
            </a:xfrm>
          </p:grpSpPr>
          <p:sp>
            <p:nvSpPr>
              <p:cNvPr id="223" name="Фигура"/>
              <p:cNvSpPr/>
              <p:nvPr/>
            </p:nvSpPr>
            <p:spPr>
              <a:xfrm>
                <a:off x="21464545" y="5994564"/>
                <a:ext cx="1096928" cy="940615"/>
              </a:xfrm>
              <a:custGeom>
                <a:avLst/>
                <a:gdLst/>
                <a:ahLst/>
                <a:cxnLst>
                  <a:cxn ang="0">
                    <a:pos x="wd2" y="hd2"/>
                  </a:cxn>
                  <a:cxn ang="5400000">
                    <a:pos x="wd2" y="hd2"/>
                  </a:cxn>
                  <a:cxn ang="10800000">
                    <a:pos x="wd2" y="hd2"/>
                  </a:cxn>
                  <a:cxn ang="16200000">
                    <a:pos x="wd2" y="hd2"/>
                  </a:cxn>
                </a:cxnLst>
                <a:rect l="0" t="0" r="r" b="b"/>
                <a:pathLst>
                  <a:path w="21444" h="21600" extrusionOk="0">
                    <a:moveTo>
                      <a:pt x="17637" y="0"/>
                    </a:moveTo>
                    <a:lnTo>
                      <a:pt x="17637" y="1204"/>
                    </a:lnTo>
                    <a:cubicBezTo>
                      <a:pt x="17630" y="1414"/>
                      <a:pt x="17556" y="1612"/>
                      <a:pt x="17428" y="1758"/>
                    </a:cubicBezTo>
                    <a:cubicBezTo>
                      <a:pt x="17299" y="1906"/>
                      <a:pt x="17126" y="1989"/>
                      <a:pt x="16946" y="1989"/>
                    </a:cubicBezTo>
                    <a:lnTo>
                      <a:pt x="13328" y="1989"/>
                    </a:lnTo>
                    <a:cubicBezTo>
                      <a:pt x="12521" y="1994"/>
                      <a:pt x="11872" y="2767"/>
                      <a:pt x="11877" y="3715"/>
                    </a:cubicBezTo>
                    <a:cubicBezTo>
                      <a:pt x="11883" y="4652"/>
                      <a:pt x="12530" y="5410"/>
                      <a:pt x="13328" y="5413"/>
                    </a:cubicBezTo>
                    <a:lnTo>
                      <a:pt x="20016" y="5413"/>
                    </a:lnTo>
                    <a:cubicBezTo>
                      <a:pt x="20365" y="5410"/>
                      <a:pt x="20654" y="5729"/>
                      <a:pt x="20673" y="6138"/>
                    </a:cubicBezTo>
                    <a:cubicBezTo>
                      <a:pt x="20693" y="6581"/>
                      <a:pt x="20394" y="6954"/>
                      <a:pt x="20016" y="6956"/>
                    </a:cubicBezTo>
                    <a:lnTo>
                      <a:pt x="19172" y="6956"/>
                    </a:lnTo>
                    <a:cubicBezTo>
                      <a:pt x="18816" y="6950"/>
                      <a:pt x="18470" y="7093"/>
                      <a:pt x="18195" y="7358"/>
                    </a:cubicBezTo>
                    <a:cubicBezTo>
                      <a:pt x="17961" y="7584"/>
                      <a:pt x="17793" y="7886"/>
                      <a:pt x="17707" y="8223"/>
                    </a:cubicBezTo>
                    <a:lnTo>
                      <a:pt x="0" y="8223"/>
                    </a:lnTo>
                    <a:lnTo>
                      <a:pt x="0" y="21599"/>
                    </a:lnTo>
                    <a:lnTo>
                      <a:pt x="18187" y="21599"/>
                    </a:lnTo>
                    <a:lnTo>
                      <a:pt x="18188" y="21600"/>
                    </a:lnTo>
                    <a:lnTo>
                      <a:pt x="18189" y="21599"/>
                    </a:lnTo>
                    <a:lnTo>
                      <a:pt x="18190" y="21599"/>
                    </a:lnTo>
                    <a:lnTo>
                      <a:pt x="18190" y="21597"/>
                    </a:lnTo>
                    <a:lnTo>
                      <a:pt x="21389" y="17881"/>
                    </a:lnTo>
                    <a:lnTo>
                      <a:pt x="21389" y="12001"/>
                    </a:lnTo>
                    <a:lnTo>
                      <a:pt x="18437" y="8557"/>
                    </a:lnTo>
                    <a:cubicBezTo>
                      <a:pt x="18459" y="8403"/>
                      <a:pt x="18517" y="8258"/>
                      <a:pt x="18613" y="8144"/>
                    </a:cubicBezTo>
                    <a:cubicBezTo>
                      <a:pt x="18731" y="8005"/>
                      <a:pt x="18890" y="7925"/>
                      <a:pt x="19058" y="7921"/>
                    </a:cubicBezTo>
                    <a:lnTo>
                      <a:pt x="20034" y="7921"/>
                    </a:lnTo>
                    <a:cubicBezTo>
                      <a:pt x="20942" y="7881"/>
                      <a:pt x="21600" y="6889"/>
                      <a:pt x="21412" y="5845"/>
                    </a:cubicBezTo>
                    <a:cubicBezTo>
                      <a:pt x="21275" y="5081"/>
                      <a:pt x="20698" y="4538"/>
                      <a:pt x="20034" y="4546"/>
                    </a:cubicBezTo>
                    <a:lnTo>
                      <a:pt x="13254" y="4559"/>
                    </a:lnTo>
                    <a:cubicBezTo>
                      <a:pt x="12898" y="4540"/>
                      <a:pt x="12616" y="4199"/>
                      <a:pt x="12611" y="3780"/>
                    </a:cubicBezTo>
                    <a:cubicBezTo>
                      <a:pt x="12605" y="3352"/>
                      <a:pt x="12890" y="2995"/>
                      <a:pt x="13254" y="2974"/>
                    </a:cubicBezTo>
                    <a:lnTo>
                      <a:pt x="16906" y="2961"/>
                    </a:lnTo>
                    <a:cubicBezTo>
                      <a:pt x="17403" y="2978"/>
                      <a:pt x="17876" y="2708"/>
                      <a:pt x="18172" y="2238"/>
                    </a:cubicBezTo>
                    <a:cubicBezTo>
                      <a:pt x="18369" y="1926"/>
                      <a:pt x="18472" y="1546"/>
                      <a:pt x="18464" y="1158"/>
                    </a:cubicBezTo>
                    <a:lnTo>
                      <a:pt x="18464" y="0"/>
                    </a:lnTo>
                    <a:lnTo>
                      <a:pt x="17637" y="0"/>
                    </a:lnTo>
                    <a:close/>
                    <a:moveTo>
                      <a:pt x="726" y="9142"/>
                    </a:moveTo>
                    <a:lnTo>
                      <a:pt x="17658" y="9142"/>
                    </a:lnTo>
                    <a:lnTo>
                      <a:pt x="17658" y="13554"/>
                    </a:lnTo>
                    <a:cubicBezTo>
                      <a:pt x="17482" y="13621"/>
                      <a:pt x="17315" y="13736"/>
                      <a:pt x="17175" y="13901"/>
                    </a:cubicBezTo>
                    <a:cubicBezTo>
                      <a:pt x="16699" y="14459"/>
                      <a:pt x="16699" y="15363"/>
                      <a:pt x="17175" y="15922"/>
                    </a:cubicBezTo>
                    <a:cubicBezTo>
                      <a:pt x="17650" y="16480"/>
                      <a:pt x="18420" y="16480"/>
                      <a:pt x="18895" y="15922"/>
                    </a:cubicBezTo>
                    <a:cubicBezTo>
                      <a:pt x="19370" y="15363"/>
                      <a:pt x="19370" y="14459"/>
                      <a:pt x="18895" y="13901"/>
                    </a:cubicBezTo>
                    <a:cubicBezTo>
                      <a:pt x="18741" y="13720"/>
                      <a:pt x="18556" y="13598"/>
                      <a:pt x="18359" y="13534"/>
                    </a:cubicBezTo>
                    <a:lnTo>
                      <a:pt x="18416" y="9795"/>
                    </a:lnTo>
                    <a:lnTo>
                      <a:pt x="20620" y="12364"/>
                    </a:lnTo>
                    <a:lnTo>
                      <a:pt x="20620" y="17501"/>
                    </a:lnTo>
                    <a:lnTo>
                      <a:pt x="17849" y="20681"/>
                    </a:lnTo>
                    <a:lnTo>
                      <a:pt x="726" y="20681"/>
                    </a:lnTo>
                    <a:lnTo>
                      <a:pt x="726" y="9142"/>
                    </a:lnTo>
                    <a:close/>
                    <a:moveTo>
                      <a:pt x="18035" y="14361"/>
                    </a:moveTo>
                    <a:cubicBezTo>
                      <a:pt x="18154" y="14361"/>
                      <a:pt x="18275" y="14415"/>
                      <a:pt x="18366" y="14523"/>
                    </a:cubicBezTo>
                    <a:cubicBezTo>
                      <a:pt x="18549" y="14737"/>
                      <a:pt x="18549" y="15085"/>
                      <a:pt x="18366" y="15300"/>
                    </a:cubicBezTo>
                    <a:cubicBezTo>
                      <a:pt x="18183" y="15515"/>
                      <a:pt x="17886" y="15515"/>
                      <a:pt x="17704" y="15300"/>
                    </a:cubicBezTo>
                    <a:cubicBezTo>
                      <a:pt x="17521" y="15085"/>
                      <a:pt x="17521" y="14737"/>
                      <a:pt x="17704" y="14523"/>
                    </a:cubicBezTo>
                    <a:cubicBezTo>
                      <a:pt x="17795" y="14415"/>
                      <a:pt x="17915" y="14361"/>
                      <a:pt x="18035" y="14361"/>
                    </a:cubicBezTo>
                    <a:close/>
                  </a:path>
                </a:pathLst>
              </a:custGeom>
              <a:solidFill>
                <a:srgbClr val="262D3B"/>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224" name="Фигура"/>
              <p:cNvSpPr/>
              <p:nvPr/>
            </p:nvSpPr>
            <p:spPr>
              <a:xfrm>
                <a:off x="21554071" y="6444803"/>
                <a:ext cx="699723" cy="3982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4594" y="5245"/>
                    </a:moveTo>
                    <a:lnTo>
                      <a:pt x="5592" y="5245"/>
                    </a:lnTo>
                    <a:cubicBezTo>
                      <a:pt x="6086" y="5277"/>
                      <a:pt x="6552" y="5663"/>
                      <a:pt x="6880" y="6314"/>
                    </a:cubicBezTo>
                    <a:cubicBezTo>
                      <a:pt x="7158" y="6868"/>
                      <a:pt x="7318" y="7577"/>
                      <a:pt x="7330" y="8316"/>
                    </a:cubicBezTo>
                    <a:lnTo>
                      <a:pt x="7330" y="8581"/>
                    </a:lnTo>
                    <a:lnTo>
                      <a:pt x="6167" y="8589"/>
                    </a:lnTo>
                    <a:cubicBezTo>
                      <a:pt x="6181" y="8298"/>
                      <a:pt x="6128" y="8009"/>
                      <a:pt x="6019" y="7788"/>
                    </a:cubicBezTo>
                    <a:cubicBezTo>
                      <a:pt x="5895" y="7535"/>
                      <a:pt x="5711" y="7397"/>
                      <a:pt x="5520" y="7412"/>
                    </a:cubicBezTo>
                    <a:lnTo>
                      <a:pt x="4612" y="7412"/>
                    </a:lnTo>
                    <a:cubicBezTo>
                      <a:pt x="4252" y="7454"/>
                      <a:pt x="3976" y="7987"/>
                      <a:pt x="3984" y="8621"/>
                    </a:cubicBezTo>
                    <a:cubicBezTo>
                      <a:pt x="3993" y="9232"/>
                      <a:pt x="4265" y="9731"/>
                      <a:pt x="4612" y="9768"/>
                    </a:cubicBezTo>
                    <a:lnTo>
                      <a:pt x="5583" y="9768"/>
                    </a:lnTo>
                    <a:cubicBezTo>
                      <a:pt x="6094" y="9777"/>
                      <a:pt x="6557" y="10159"/>
                      <a:pt x="6883" y="10772"/>
                    </a:cubicBezTo>
                    <a:cubicBezTo>
                      <a:pt x="7212" y="11389"/>
                      <a:pt x="7397" y="12230"/>
                      <a:pt x="7381" y="13136"/>
                    </a:cubicBezTo>
                    <a:cubicBezTo>
                      <a:pt x="7349" y="14851"/>
                      <a:pt x="6597" y="16257"/>
                      <a:pt x="5625" y="16417"/>
                    </a:cubicBezTo>
                    <a:lnTo>
                      <a:pt x="4607" y="16417"/>
                    </a:lnTo>
                    <a:cubicBezTo>
                      <a:pt x="3981" y="16385"/>
                      <a:pt x="3405" y="15819"/>
                      <a:pt x="3062" y="14899"/>
                    </a:cubicBezTo>
                    <a:cubicBezTo>
                      <a:pt x="2857" y="14350"/>
                      <a:pt x="2750" y="13707"/>
                      <a:pt x="2756" y="13051"/>
                    </a:cubicBezTo>
                    <a:lnTo>
                      <a:pt x="3967" y="13051"/>
                    </a:lnTo>
                    <a:cubicBezTo>
                      <a:pt x="3971" y="13287"/>
                      <a:pt x="4016" y="13516"/>
                      <a:pt x="4094" y="13708"/>
                    </a:cubicBezTo>
                    <a:cubicBezTo>
                      <a:pt x="4224" y="14024"/>
                      <a:pt x="4432" y="14211"/>
                      <a:pt x="4653" y="14208"/>
                    </a:cubicBezTo>
                    <a:lnTo>
                      <a:pt x="5511" y="14208"/>
                    </a:lnTo>
                    <a:cubicBezTo>
                      <a:pt x="5873" y="14243"/>
                      <a:pt x="6179" y="13742"/>
                      <a:pt x="6185" y="13107"/>
                    </a:cubicBezTo>
                    <a:cubicBezTo>
                      <a:pt x="6191" y="12494"/>
                      <a:pt x="5914" y="11988"/>
                      <a:pt x="5566" y="11973"/>
                    </a:cubicBezTo>
                    <a:lnTo>
                      <a:pt x="4580" y="11941"/>
                    </a:lnTo>
                    <a:cubicBezTo>
                      <a:pt x="3573" y="11876"/>
                      <a:pt x="2770" y="10444"/>
                      <a:pt x="2749" y="8675"/>
                    </a:cubicBezTo>
                    <a:cubicBezTo>
                      <a:pt x="2727" y="6837"/>
                      <a:pt x="3549" y="5308"/>
                      <a:pt x="4594" y="5245"/>
                    </a:cubicBezTo>
                    <a:close/>
                    <a:moveTo>
                      <a:pt x="9059" y="5261"/>
                    </a:moveTo>
                    <a:lnTo>
                      <a:pt x="13132" y="5261"/>
                    </a:lnTo>
                    <a:lnTo>
                      <a:pt x="13125" y="7474"/>
                    </a:lnTo>
                    <a:lnTo>
                      <a:pt x="9774" y="7474"/>
                    </a:lnTo>
                    <a:lnTo>
                      <a:pt x="9774" y="9782"/>
                    </a:lnTo>
                    <a:lnTo>
                      <a:pt x="11439" y="9782"/>
                    </a:lnTo>
                    <a:lnTo>
                      <a:pt x="11439" y="11818"/>
                    </a:lnTo>
                    <a:lnTo>
                      <a:pt x="9774" y="11818"/>
                    </a:lnTo>
                    <a:lnTo>
                      <a:pt x="9774" y="14188"/>
                    </a:lnTo>
                    <a:lnTo>
                      <a:pt x="13132" y="14188"/>
                    </a:lnTo>
                    <a:lnTo>
                      <a:pt x="13132" y="16439"/>
                    </a:lnTo>
                    <a:lnTo>
                      <a:pt x="9161" y="16439"/>
                    </a:lnTo>
                    <a:cubicBezTo>
                      <a:pt x="8997" y="16423"/>
                      <a:pt x="8842" y="16307"/>
                      <a:pt x="8722" y="16110"/>
                    </a:cubicBezTo>
                    <a:cubicBezTo>
                      <a:pt x="8579" y="15877"/>
                      <a:pt x="8497" y="15549"/>
                      <a:pt x="8496" y="15206"/>
                    </a:cubicBezTo>
                    <a:lnTo>
                      <a:pt x="8496" y="6249"/>
                    </a:lnTo>
                    <a:cubicBezTo>
                      <a:pt x="8490" y="6039"/>
                      <a:pt x="8524" y="5832"/>
                      <a:pt x="8594" y="5661"/>
                    </a:cubicBezTo>
                    <a:cubicBezTo>
                      <a:pt x="8700" y="5397"/>
                      <a:pt x="8875" y="5246"/>
                      <a:pt x="9059" y="5261"/>
                    </a:cubicBezTo>
                    <a:close/>
                    <a:moveTo>
                      <a:pt x="16615" y="5284"/>
                    </a:moveTo>
                    <a:cubicBezTo>
                      <a:pt x="16868" y="5284"/>
                      <a:pt x="17224" y="5284"/>
                      <a:pt x="17550" y="5394"/>
                    </a:cubicBezTo>
                    <a:cubicBezTo>
                      <a:pt x="18218" y="5652"/>
                      <a:pt x="18739" y="6569"/>
                      <a:pt x="18886" y="7742"/>
                    </a:cubicBezTo>
                    <a:cubicBezTo>
                      <a:pt x="18949" y="8315"/>
                      <a:pt x="18949" y="8943"/>
                      <a:pt x="18949" y="9388"/>
                    </a:cubicBezTo>
                    <a:lnTo>
                      <a:pt x="18949" y="12212"/>
                    </a:lnTo>
                    <a:cubicBezTo>
                      <a:pt x="18949" y="12657"/>
                      <a:pt x="18949" y="13285"/>
                      <a:pt x="18886" y="13858"/>
                    </a:cubicBezTo>
                    <a:cubicBezTo>
                      <a:pt x="18739" y="15031"/>
                      <a:pt x="18218" y="15948"/>
                      <a:pt x="17550" y="16206"/>
                    </a:cubicBezTo>
                    <a:cubicBezTo>
                      <a:pt x="17224" y="16316"/>
                      <a:pt x="16868" y="16316"/>
                      <a:pt x="16615" y="16316"/>
                    </a:cubicBezTo>
                    <a:cubicBezTo>
                      <a:pt x="16361" y="16316"/>
                      <a:pt x="16004" y="16316"/>
                      <a:pt x="15678" y="16206"/>
                    </a:cubicBezTo>
                    <a:cubicBezTo>
                      <a:pt x="15010" y="15948"/>
                      <a:pt x="14489" y="15031"/>
                      <a:pt x="14342" y="13858"/>
                    </a:cubicBezTo>
                    <a:cubicBezTo>
                      <a:pt x="14279" y="13285"/>
                      <a:pt x="14279" y="12657"/>
                      <a:pt x="14279" y="12212"/>
                    </a:cubicBezTo>
                    <a:lnTo>
                      <a:pt x="14279" y="9388"/>
                    </a:lnTo>
                    <a:cubicBezTo>
                      <a:pt x="14279" y="8943"/>
                      <a:pt x="14279" y="8315"/>
                      <a:pt x="14342" y="7742"/>
                    </a:cubicBezTo>
                    <a:cubicBezTo>
                      <a:pt x="14489" y="6569"/>
                      <a:pt x="15010" y="5652"/>
                      <a:pt x="15678" y="5394"/>
                    </a:cubicBezTo>
                    <a:cubicBezTo>
                      <a:pt x="16004" y="5284"/>
                      <a:pt x="16361" y="5284"/>
                      <a:pt x="16615" y="5284"/>
                    </a:cubicBezTo>
                    <a:close/>
                    <a:moveTo>
                      <a:pt x="16523" y="7424"/>
                    </a:moveTo>
                    <a:cubicBezTo>
                      <a:pt x="16238" y="7424"/>
                      <a:pt x="16093" y="7425"/>
                      <a:pt x="15940" y="7509"/>
                    </a:cubicBezTo>
                    <a:cubicBezTo>
                      <a:pt x="15772" y="7617"/>
                      <a:pt x="15641" y="7850"/>
                      <a:pt x="15580" y="8145"/>
                    </a:cubicBezTo>
                    <a:cubicBezTo>
                      <a:pt x="15531" y="8414"/>
                      <a:pt x="15531" y="8669"/>
                      <a:pt x="15531" y="9169"/>
                    </a:cubicBezTo>
                    <a:lnTo>
                      <a:pt x="15531" y="12423"/>
                    </a:lnTo>
                    <a:cubicBezTo>
                      <a:pt x="15531" y="12931"/>
                      <a:pt x="15531" y="13186"/>
                      <a:pt x="15580" y="13455"/>
                    </a:cubicBezTo>
                    <a:cubicBezTo>
                      <a:pt x="15641" y="13750"/>
                      <a:pt x="15772" y="13983"/>
                      <a:pt x="15940" y="14091"/>
                    </a:cubicBezTo>
                    <a:cubicBezTo>
                      <a:pt x="16094" y="14176"/>
                      <a:pt x="16238" y="14176"/>
                      <a:pt x="16523" y="14176"/>
                    </a:cubicBezTo>
                    <a:lnTo>
                      <a:pt x="16701" y="14176"/>
                    </a:lnTo>
                    <a:cubicBezTo>
                      <a:pt x="16990" y="14176"/>
                      <a:pt x="17134" y="14176"/>
                      <a:pt x="17288" y="14091"/>
                    </a:cubicBezTo>
                    <a:cubicBezTo>
                      <a:pt x="17456" y="13983"/>
                      <a:pt x="17587" y="13750"/>
                      <a:pt x="17648" y="13455"/>
                    </a:cubicBezTo>
                    <a:cubicBezTo>
                      <a:pt x="17697" y="13186"/>
                      <a:pt x="17697" y="12931"/>
                      <a:pt x="17697" y="12431"/>
                    </a:cubicBezTo>
                    <a:lnTo>
                      <a:pt x="17697" y="9177"/>
                    </a:lnTo>
                    <a:cubicBezTo>
                      <a:pt x="17697" y="8669"/>
                      <a:pt x="17697" y="8414"/>
                      <a:pt x="17648" y="8145"/>
                    </a:cubicBezTo>
                    <a:cubicBezTo>
                      <a:pt x="17587" y="7850"/>
                      <a:pt x="17456" y="7617"/>
                      <a:pt x="17288" y="7509"/>
                    </a:cubicBezTo>
                    <a:cubicBezTo>
                      <a:pt x="17134" y="7424"/>
                      <a:pt x="16990" y="7424"/>
                      <a:pt x="16705" y="7424"/>
                    </a:cubicBezTo>
                    <a:lnTo>
                      <a:pt x="16527" y="7424"/>
                    </a:lnTo>
                    <a:lnTo>
                      <a:pt x="16523" y="7424"/>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grpSp>
      </p:grpSp>
      <p:sp>
        <p:nvSpPr>
          <p:cNvPr id="6145" name="Text Box 1"/>
          <p:cNvSpPr txBox="1"/>
          <p:nvPr/>
        </p:nvSpPr>
        <p:spPr bwMode="auto">
          <a:xfrm>
            <a:off x="11272838" y="6260307"/>
            <a:ext cx="447675" cy="192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71D3EBCB-1242-DC4F-B16D-2427616B35E0}" type="slidenum">
              <a:rPr lang="x-none" altLang="x-none" sz="1000">
                <a:solidFill>
                  <a:schemeClr val="accent3"/>
                </a:solidFill>
                <a:latin typeface="字魂59号-创粗黑" panose="00000500000000000000" pitchFamily="2" charset="-122"/>
                <a:ea typeface="字魂59号-创粗黑" panose="00000500000000000000" pitchFamily="2" charset="-122"/>
                <a:cs typeface="Open Sans" panose="020B0606030504020204" pitchFamily="34" charset="0"/>
              </a:rPr>
              <a:t>11</a:t>
            </a:fld>
            <a:endParaRPr lang="x-none" altLang="x-none" sz="1000" dirty="0">
              <a:solidFill>
                <a:schemeClr val="accent3"/>
              </a:solidFill>
              <a:latin typeface="字魂59号-创粗黑" panose="00000500000000000000" pitchFamily="2" charset="-122"/>
              <a:ea typeface="字魂59号-创粗黑" panose="00000500000000000000" pitchFamily="2" charset="-122"/>
              <a:cs typeface="Open Sans" panose="020B0606030504020204" pitchFamily="34" charset="0"/>
            </a:endParaRPr>
          </a:p>
        </p:txBody>
      </p:sp>
      <p:sp>
        <p:nvSpPr>
          <p:cNvPr id="6147" name="Text Box 3"/>
          <p:cNvSpPr txBox="1"/>
          <p:nvPr/>
        </p:nvSpPr>
        <p:spPr bwMode="auto">
          <a:xfrm>
            <a:off x="6321425" y="1731169"/>
            <a:ext cx="5399088" cy="79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lstStyle/>
          <a:p>
            <a:pPr eaLnBrk="1">
              <a:defRPr/>
            </a:pPr>
            <a:r>
              <a:rPr lang="en-US" altLang="x-none" sz="4400" b="1" dirty="0">
                <a:solidFill>
                  <a:schemeClr val="accent4">
                    <a:lumMod val="75000"/>
                  </a:schemeClr>
                </a:solidFill>
                <a:latin typeface="字魂36号-正文宋楷" panose="02000000000000000000" pitchFamily="2" charset="-122"/>
                <a:ea typeface="字魂36号-正文宋楷" panose="02000000000000000000" pitchFamily="2" charset="-122"/>
                <a:cs typeface="Open Sans Semibold" charset="0"/>
                <a:sym typeface="Poppins Medium" charset="0"/>
              </a:rPr>
              <a:t>Domain Definition</a:t>
            </a:r>
            <a:endParaRPr lang="x-none" altLang="x-none" sz="4400" b="1" dirty="0">
              <a:solidFill>
                <a:schemeClr val="accent4">
                  <a:lumMod val="75000"/>
                </a:schemeClr>
              </a:solidFill>
              <a:latin typeface="字魂36号-正文宋楷" panose="02000000000000000000" pitchFamily="2" charset="-122"/>
              <a:ea typeface="字魂36号-正文宋楷" panose="02000000000000000000" pitchFamily="2" charset="-122"/>
              <a:cs typeface="Open Sans Semibold" charset="0"/>
              <a:sym typeface="Poppins Medium" charset="0"/>
            </a:endParaRPr>
          </a:p>
        </p:txBody>
      </p:sp>
      <p:sp>
        <p:nvSpPr>
          <p:cNvPr id="2" name="Rectangle 1"/>
          <p:cNvSpPr/>
          <p:nvPr/>
        </p:nvSpPr>
        <p:spPr>
          <a:xfrm>
            <a:off x="6310408" y="2689077"/>
            <a:ext cx="4671219" cy="2308324"/>
          </a:xfrm>
          <a:prstGeom prst="rect">
            <a:avLst/>
          </a:prstGeom>
        </p:spPr>
        <p:txBody>
          <a:bodyPr wrap="square">
            <a:spAutoFit/>
          </a:bodyPr>
          <a:lstStyle/>
          <a:p>
            <a:pPr indent="0"/>
            <a:r>
              <a:rPr lang="en-US" altLang="zh-CN" dirty="0">
                <a:cs typeface="Times New Roman" panose="02020503050405090304" charset="0"/>
              </a:rPr>
              <a:t>Domain definition is an important beginning of the whole project. Because the knowledge graph to be created is </a:t>
            </a:r>
            <a:r>
              <a:rPr lang="en-US" altLang="zh-CN" b="1" dirty="0">
                <a:cs typeface="Times New Roman" panose="02020503050405090304" charset="0"/>
              </a:rPr>
              <a:t>military</a:t>
            </a:r>
            <a:r>
              <a:rPr lang="en-US" altLang="zh-CN" dirty="0">
                <a:cs typeface="Times New Roman" panose="02020503050405090304" charset="0"/>
              </a:rPr>
              <a:t>, we define our domain as military. </a:t>
            </a:r>
          </a:p>
          <a:p>
            <a:pPr indent="0"/>
            <a:endParaRPr lang="en-US" altLang="zh-CN" dirty="0">
              <a:cs typeface="Times New Roman" panose="02020503050405090304" charset="0"/>
            </a:endParaRPr>
          </a:p>
          <a:p>
            <a:pPr indent="0"/>
            <a:r>
              <a:rPr lang="en-US" altLang="zh-CN" dirty="0">
                <a:cs typeface="Times New Roman" panose="02020503050405090304" charset="0"/>
              </a:rPr>
              <a:t>Starting from military, we expand and identify some specific sub-field including </a:t>
            </a:r>
            <a:r>
              <a:rPr lang="en-US" altLang="zh-CN" b="1" dirty="0">
                <a:cs typeface="Times New Roman" panose="02020503050405090304" charset="0"/>
              </a:rPr>
              <a:t>weapon, person, country, R&amp;D unit and war</a:t>
            </a:r>
            <a:r>
              <a:rPr lang="en-US" altLang="zh-CN" sz="1100" dirty="0">
                <a:latin typeface="Times New Roman" panose="02020503050405090304" charset="0"/>
                <a:cs typeface="Times New Roman" panose="02020503050405090304" charset="0"/>
              </a:rPr>
              <a:t>. </a:t>
            </a:r>
            <a:endParaRPr lang="en-US" altLang="en-US" sz="1100" dirty="0">
              <a:latin typeface="Times New Roman" panose="02020503050405090304" charset="0"/>
              <a:ea typeface="宋体" panose="02010600030101010101" pitchFamily="2" charset="-122"/>
              <a:cs typeface="Times New Roman" panose="02020503050405090304" charset="0"/>
            </a:endParaRPr>
          </a:p>
        </p:txBody>
      </p:sp>
      <p:grpSp>
        <p:nvGrpSpPr>
          <p:cNvPr id="109" name="Группа 108"/>
          <p:cNvGrpSpPr/>
          <p:nvPr/>
        </p:nvGrpSpPr>
        <p:grpSpPr>
          <a:xfrm>
            <a:off x="1088380" y="1722531"/>
            <a:ext cx="4547075" cy="3937194"/>
            <a:chOff x="2445701" y="3041650"/>
            <a:chExt cx="9094149" cy="7874388"/>
          </a:xfrm>
          <a:solidFill>
            <a:schemeClr val="accent4">
              <a:lumMod val="50000"/>
            </a:schemeClr>
          </a:solidFill>
        </p:grpSpPr>
        <p:grpSp>
          <p:nvGrpSpPr>
            <p:cNvPr id="110" name="Группа"/>
            <p:cNvGrpSpPr/>
            <p:nvPr/>
          </p:nvGrpSpPr>
          <p:grpSpPr>
            <a:xfrm>
              <a:off x="3850638" y="9626548"/>
              <a:ext cx="1256718" cy="1289489"/>
              <a:chOff x="0" y="0"/>
              <a:chExt cx="1694011" cy="1738185"/>
            </a:xfrm>
            <a:grpFill/>
          </p:grpSpPr>
          <p:sp>
            <p:nvSpPr>
              <p:cNvPr id="152" name="Кружок"/>
              <p:cNvSpPr/>
              <p:nvPr/>
            </p:nvSpPr>
            <p:spPr>
              <a:xfrm>
                <a:off x="0" y="44174"/>
                <a:ext cx="1694012" cy="1694012"/>
              </a:xfrm>
              <a:prstGeom prst="ellipse">
                <a:avLst/>
              </a:prstGeom>
              <a:grp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53" name="Кружок"/>
              <p:cNvSpPr/>
              <p:nvPr/>
            </p:nvSpPr>
            <p:spPr>
              <a:xfrm>
                <a:off x="314641" y="358815"/>
                <a:ext cx="1064730" cy="1064730"/>
              </a:xfrm>
              <a:prstGeom prst="ellipse">
                <a:avLst/>
              </a:prstGeom>
              <a:grp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54" name="Фигура"/>
              <p:cNvSpPr/>
              <p:nvPr/>
            </p:nvSpPr>
            <p:spPr>
              <a:xfrm>
                <a:off x="417587" y="161925"/>
                <a:ext cx="858839" cy="1142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479"/>
                    </a:lnTo>
                    <a:cubicBezTo>
                      <a:pt x="0" y="17964"/>
                      <a:pt x="4835" y="21600"/>
                      <a:pt x="10800" y="21600"/>
                    </a:cubicBezTo>
                    <a:cubicBezTo>
                      <a:pt x="16765" y="21600"/>
                      <a:pt x="21600" y="17964"/>
                      <a:pt x="21600" y="13479"/>
                    </a:cubicBezTo>
                    <a:lnTo>
                      <a:pt x="21600" y="0"/>
                    </a:lnTo>
                    <a:lnTo>
                      <a:pt x="0" y="0"/>
                    </a:lnTo>
                    <a:close/>
                  </a:path>
                </a:pathLst>
              </a:custGeom>
              <a:grp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55" name="Кружок"/>
              <p:cNvSpPr/>
              <p:nvPr/>
            </p:nvSpPr>
            <p:spPr>
              <a:xfrm>
                <a:off x="599076" y="643250"/>
                <a:ext cx="495859" cy="495859"/>
              </a:xfrm>
              <a:prstGeom prst="ellipse">
                <a:avLst/>
              </a:prstGeom>
              <a:grp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56" name="Кружок"/>
              <p:cNvSpPr/>
              <p:nvPr/>
            </p:nvSpPr>
            <p:spPr>
              <a:xfrm>
                <a:off x="720990" y="765164"/>
                <a:ext cx="252032" cy="252032"/>
              </a:xfrm>
              <a:prstGeom prst="ellipse">
                <a:avLst/>
              </a:prstGeom>
              <a:grp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57" name="Фигура"/>
              <p:cNvSpPr/>
              <p:nvPr/>
            </p:nvSpPr>
            <p:spPr>
              <a:xfrm>
                <a:off x="228278" y="0"/>
                <a:ext cx="1237457" cy="2111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 y="3533"/>
                      <a:pt x="80" y="6550"/>
                      <a:pt x="229" y="9298"/>
                    </a:cubicBezTo>
                    <a:cubicBezTo>
                      <a:pt x="542" y="14339"/>
                      <a:pt x="1218" y="18304"/>
                      <a:pt x="2078" y="20138"/>
                    </a:cubicBezTo>
                    <a:cubicBezTo>
                      <a:pt x="2864" y="21598"/>
                      <a:pt x="3607" y="21600"/>
                      <a:pt x="5064" y="21600"/>
                    </a:cubicBezTo>
                    <a:lnTo>
                      <a:pt x="16522" y="21600"/>
                    </a:lnTo>
                    <a:cubicBezTo>
                      <a:pt x="18002" y="21600"/>
                      <a:pt x="18743" y="21598"/>
                      <a:pt x="19529" y="20138"/>
                    </a:cubicBezTo>
                    <a:cubicBezTo>
                      <a:pt x="20389" y="18303"/>
                      <a:pt x="21065" y="14339"/>
                      <a:pt x="21378" y="9298"/>
                    </a:cubicBezTo>
                    <a:cubicBezTo>
                      <a:pt x="21528" y="6537"/>
                      <a:pt x="21576" y="3529"/>
                      <a:pt x="21600" y="0"/>
                    </a:cubicBezTo>
                    <a:lnTo>
                      <a:pt x="0" y="0"/>
                    </a:lnTo>
                    <a:close/>
                  </a:path>
                </a:pathLst>
              </a:custGeom>
              <a:grpFill/>
              <a:ln w="9525"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grpSp>
        <p:grpSp>
          <p:nvGrpSpPr>
            <p:cNvPr id="111" name="Группа"/>
            <p:cNvGrpSpPr/>
            <p:nvPr/>
          </p:nvGrpSpPr>
          <p:grpSpPr>
            <a:xfrm>
              <a:off x="7704968" y="9626549"/>
              <a:ext cx="1256718" cy="1289489"/>
              <a:chOff x="0" y="0"/>
              <a:chExt cx="1694011" cy="1738185"/>
            </a:xfrm>
            <a:grpFill/>
          </p:grpSpPr>
          <p:sp>
            <p:nvSpPr>
              <p:cNvPr id="146" name="Кружок"/>
              <p:cNvSpPr/>
              <p:nvPr/>
            </p:nvSpPr>
            <p:spPr>
              <a:xfrm>
                <a:off x="0" y="44174"/>
                <a:ext cx="1694012" cy="1694012"/>
              </a:xfrm>
              <a:prstGeom prst="ellipse">
                <a:avLst/>
              </a:prstGeom>
              <a:grp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47" name="Кружок"/>
              <p:cNvSpPr/>
              <p:nvPr/>
            </p:nvSpPr>
            <p:spPr>
              <a:xfrm>
                <a:off x="314641" y="358815"/>
                <a:ext cx="1064730" cy="1064730"/>
              </a:xfrm>
              <a:prstGeom prst="ellipse">
                <a:avLst/>
              </a:prstGeom>
              <a:grp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48" name="Фигура"/>
              <p:cNvSpPr/>
              <p:nvPr/>
            </p:nvSpPr>
            <p:spPr>
              <a:xfrm>
                <a:off x="417587" y="161925"/>
                <a:ext cx="858839" cy="1142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479"/>
                    </a:lnTo>
                    <a:cubicBezTo>
                      <a:pt x="0" y="17964"/>
                      <a:pt x="4835" y="21600"/>
                      <a:pt x="10800" y="21600"/>
                    </a:cubicBezTo>
                    <a:cubicBezTo>
                      <a:pt x="16765" y="21600"/>
                      <a:pt x="21600" y="17964"/>
                      <a:pt x="21600" y="13479"/>
                    </a:cubicBezTo>
                    <a:lnTo>
                      <a:pt x="21600" y="0"/>
                    </a:lnTo>
                    <a:lnTo>
                      <a:pt x="0" y="0"/>
                    </a:lnTo>
                    <a:close/>
                  </a:path>
                </a:pathLst>
              </a:custGeom>
              <a:grp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49" name="Кружок"/>
              <p:cNvSpPr/>
              <p:nvPr/>
            </p:nvSpPr>
            <p:spPr>
              <a:xfrm>
                <a:off x="599076" y="643250"/>
                <a:ext cx="495859" cy="495859"/>
              </a:xfrm>
              <a:prstGeom prst="ellipse">
                <a:avLst/>
              </a:prstGeom>
              <a:grp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50" name="Кружок"/>
              <p:cNvSpPr/>
              <p:nvPr/>
            </p:nvSpPr>
            <p:spPr>
              <a:xfrm>
                <a:off x="720990" y="765164"/>
                <a:ext cx="252032" cy="252032"/>
              </a:xfrm>
              <a:prstGeom prst="ellipse">
                <a:avLst/>
              </a:prstGeom>
              <a:grp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51" name="Фигура"/>
              <p:cNvSpPr/>
              <p:nvPr/>
            </p:nvSpPr>
            <p:spPr>
              <a:xfrm>
                <a:off x="228278" y="0"/>
                <a:ext cx="1237457" cy="2111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 y="3533"/>
                      <a:pt x="80" y="6550"/>
                      <a:pt x="229" y="9298"/>
                    </a:cubicBezTo>
                    <a:cubicBezTo>
                      <a:pt x="542" y="14339"/>
                      <a:pt x="1218" y="18304"/>
                      <a:pt x="2078" y="20138"/>
                    </a:cubicBezTo>
                    <a:cubicBezTo>
                      <a:pt x="2864" y="21598"/>
                      <a:pt x="3607" y="21600"/>
                      <a:pt x="5064" y="21600"/>
                    </a:cubicBezTo>
                    <a:lnTo>
                      <a:pt x="16522" y="21600"/>
                    </a:lnTo>
                    <a:cubicBezTo>
                      <a:pt x="18002" y="21600"/>
                      <a:pt x="18743" y="21598"/>
                      <a:pt x="19529" y="20138"/>
                    </a:cubicBezTo>
                    <a:cubicBezTo>
                      <a:pt x="20389" y="18303"/>
                      <a:pt x="21065" y="14339"/>
                      <a:pt x="21378" y="9298"/>
                    </a:cubicBezTo>
                    <a:cubicBezTo>
                      <a:pt x="21528" y="6537"/>
                      <a:pt x="21576" y="3529"/>
                      <a:pt x="21600" y="0"/>
                    </a:cubicBezTo>
                    <a:lnTo>
                      <a:pt x="0" y="0"/>
                    </a:lnTo>
                    <a:close/>
                  </a:path>
                </a:pathLst>
              </a:custGeom>
              <a:grpFill/>
              <a:ln w="9525"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grpSp>
        <p:sp>
          <p:nvSpPr>
            <p:cNvPr id="112" name="Закругленный прямоугольник"/>
            <p:cNvSpPr/>
            <p:nvPr/>
          </p:nvSpPr>
          <p:spPr>
            <a:xfrm rot="21033129">
              <a:off x="2445701" y="4806074"/>
              <a:ext cx="7358693" cy="350330"/>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13" name="Закругленный прямоугольник"/>
            <p:cNvSpPr/>
            <p:nvPr/>
          </p:nvSpPr>
          <p:spPr>
            <a:xfrm>
              <a:off x="2747193" y="6382624"/>
              <a:ext cx="6970886" cy="225052"/>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14" name="Закругленный прямоугольник"/>
            <p:cNvSpPr/>
            <p:nvPr/>
          </p:nvSpPr>
          <p:spPr>
            <a:xfrm rot="16200000">
              <a:off x="2701312" y="6366701"/>
              <a:ext cx="2250954" cy="186972"/>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15" name="Закругленный прямоугольник"/>
            <p:cNvSpPr/>
            <p:nvPr/>
          </p:nvSpPr>
          <p:spPr>
            <a:xfrm rot="16200000">
              <a:off x="3625426" y="6303093"/>
              <a:ext cx="2400105" cy="186972"/>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16" name="Закругленный прямоугольник"/>
            <p:cNvSpPr/>
            <p:nvPr/>
          </p:nvSpPr>
          <p:spPr>
            <a:xfrm rot="16200000">
              <a:off x="4489700" y="6223954"/>
              <a:ext cx="2656377" cy="186972"/>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17" name="Закругленный прямоугольник"/>
            <p:cNvSpPr/>
            <p:nvPr/>
          </p:nvSpPr>
          <p:spPr>
            <a:xfrm rot="16200000">
              <a:off x="5377859" y="6164896"/>
              <a:ext cx="2877441" cy="186972"/>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18" name="Закругленный прямоугольник"/>
            <p:cNvSpPr/>
            <p:nvPr/>
          </p:nvSpPr>
          <p:spPr>
            <a:xfrm rot="16200000">
              <a:off x="6274544" y="6097313"/>
              <a:ext cx="3094016" cy="186973"/>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19" name="Закругленный прямоугольник"/>
            <p:cNvSpPr/>
            <p:nvPr/>
          </p:nvSpPr>
          <p:spPr>
            <a:xfrm rot="16200000">
              <a:off x="7184258" y="6029265"/>
              <a:ext cx="3259409" cy="186972"/>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20" name="Фигура"/>
            <p:cNvSpPr/>
            <p:nvPr/>
          </p:nvSpPr>
          <p:spPr>
            <a:xfrm>
              <a:off x="2847954" y="3413774"/>
              <a:ext cx="7691621" cy="4462494"/>
            </a:xfrm>
            <a:custGeom>
              <a:avLst/>
              <a:gdLst/>
              <a:ahLst/>
              <a:cxnLst>
                <a:cxn ang="0">
                  <a:pos x="wd2" y="hd2"/>
                </a:cxn>
                <a:cxn ang="5400000">
                  <a:pos x="wd2" y="hd2"/>
                </a:cxn>
                <a:cxn ang="10800000">
                  <a:pos x="wd2" y="hd2"/>
                </a:cxn>
                <a:cxn ang="16200000">
                  <a:pos x="wd2" y="hd2"/>
                </a:cxn>
              </a:cxnLst>
              <a:rect l="0" t="0" r="r" b="b"/>
              <a:pathLst>
                <a:path w="21600" h="21585" extrusionOk="0">
                  <a:moveTo>
                    <a:pt x="0" y="10852"/>
                  </a:moveTo>
                  <a:lnTo>
                    <a:pt x="1088" y="19906"/>
                  </a:lnTo>
                  <a:cubicBezTo>
                    <a:pt x="1100" y="20044"/>
                    <a:pt x="1138" y="20172"/>
                    <a:pt x="1195" y="20270"/>
                  </a:cubicBezTo>
                  <a:cubicBezTo>
                    <a:pt x="1255" y="20374"/>
                    <a:pt x="1333" y="20440"/>
                    <a:pt x="1418" y="20458"/>
                  </a:cubicBezTo>
                  <a:lnTo>
                    <a:pt x="19075" y="21582"/>
                  </a:lnTo>
                  <a:cubicBezTo>
                    <a:pt x="19185" y="21600"/>
                    <a:pt x="19293" y="21530"/>
                    <a:pt x="19369" y="21393"/>
                  </a:cubicBezTo>
                  <a:cubicBezTo>
                    <a:pt x="19437" y="21271"/>
                    <a:pt x="19473" y="21107"/>
                    <a:pt x="19468" y="20938"/>
                  </a:cubicBezTo>
                  <a:lnTo>
                    <a:pt x="19459" y="3954"/>
                  </a:lnTo>
                  <a:cubicBezTo>
                    <a:pt x="19449" y="3563"/>
                    <a:pt x="19501" y="3175"/>
                    <a:pt x="19611" y="2832"/>
                  </a:cubicBezTo>
                  <a:cubicBezTo>
                    <a:pt x="19724" y="2477"/>
                    <a:pt x="19895" y="2185"/>
                    <a:pt x="20101" y="1990"/>
                  </a:cubicBezTo>
                  <a:lnTo>
                    <a:pt x="21600" y="686"/>
                  </a:lnTo>
                  <a:lnTo>
                    <a:pt x="21169" y="0"/>
                  </a:lnTo>
                  <a:lnTo>
                    <a:pt x="19790" y="1131"/>
                  </a:lnTo>
                  <a:cubicBezTo>
                    <a:pt x="19520" y="1380"/>
                    <a:pt x="19290" y="1743"/>
                    <a:pt x="19123" y="2186"/>
                  </a:cubicBezTo>
                  <a:cubicBezTo>
                    <a:pt x="18941" y="2669"/>
                    <a:pt x="18839" y="3229"/>
                    <a:pt x="18829" y="3806"/>
                  </a:cubicBezTo>
                  <a:lnTo>
                    <a:pt x="18829" y="20481"/>
                  </a:lnTo>
                  <a:lnTo>
                    <a:pt x="1671" y="19382"/>
                  </a:lnTo>
                  <a:lnTo>
                    <a:pt x="611" y="10500"/>
                  </a:lnTo>
                  <a:lnTo>
                    <a:pt x="0" y="10852"/>
                  </a:lnTo>
                  <a:close/>
                </a:path>
              </a:pathLst>
            </a:cu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21" name="Закругленный прямоугольник"/>
            <p:cNvSpPr/>
            <p:nvPr/>
          </p:nvSpPr>
          <p:spPr>
            <a:xfrm rot="20188901">
              <a:off x="10140922" y="3041650"/>
              <a:ext cx="1398928" cy="560264"/>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22" name="Закругленный прямоугольник"/>
            <p:cNvSpPr/>
            <p:nvPr/>
          </p:nvSpPr>
          <p:spPr>
            <a:xfrm rot="20188901">
              <a:off x="10575790" y="3111089"/>
              <a:ext cx="602339" cy="98589"/>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23" name="Закругленный прямоугольник"/>
            <p:cNvSpPr/>
            <p:nvPr/>
          </p:nvSpPr>
          <p:spPr>
            <a:xfrm rot="20188901">
              <a:off x="10333435" y="3304564"/>
              <a:ext cx="199294" cy="98589"/>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24" name="Закругленный прямоугольник"/>
            <p:cNvSpPr/>
            <p:nvPr/>
          </p:nvSpPr>
          <p:spPr>
            <a:xfrm rot="16200000">
              <a:off x="9337716" y="4860068"/>
              <a:ext cx="579313" cy="51159"/>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25" name="Закругленный прямоугольник"/>
            <p:cNvSpPr/>
            <p:nvPr/>
          </p:nvSpPr>
          <p:spPr>
            <a:xfrm rot="16200000">
              <a:off x="9558130" y="5266191"/>
              <a:ext cx="138486" cy="51159"/>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26" name="Закругленный прямоугольник"/>
            <p:cNvSpPr/>
            <p:nvPr/>
          </p:nvSpPr>
          <p:spPr>
            <a:xfrm rot="16200000">
              <a:off x="8520391" y="5013170"/>
              <a:ext cx="579313" cy="51159"/>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27" name="Закругленный прямоугольник"/>
            <p:cNvSpPr/>
            <p:nvPr/>
          </p:nvSpPr>
          <p:spPr>
            <a:xfrm rot="16200000">
              <a:off x="8740805" y="5419292"/>
              <a:ext cx="138486" cy="51159"/>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28" name="Закругленный прямоугольник"/>
            <p:cNvSpPr/>
            <p:nvPr/>
          </p:nvSpPr>
          <p:spPr>
            <a:xfrm rot="16200000">
              <a:off x="7507568" y="5173337"/>
              <a:ext cx="579313" cy="51159"/>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29" name="Закругленный прямоугольник"/>
            <p:cNvSpPr/>
            <p:nvPr/>
          </p:nvSpPr>
          <p:spPr>
            <a:xfrm rot="16200000">
              <a:off x="7727982" y="5579460"/>
              <a:ext cx="138486" cy="51159"/>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30" name="Закругленный прямоугольник"/>
            <p:cNvSpPr/>
            <p:nvPr/>
          </p:nvSpPr>
          <p:spPr>
            <a:xfrm rot="16200000">
              <a:off x="6525365" y="5340571"/>
              <a:ext cx="579313" cy="51159"/>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31" name="Закругленный прямоугольник"/>
            <p:cNvSpPr/>
            <p:nvPr/>
          </p:nvSpPr>
          <p:spPr>
            <a:xfrm rot="16200000">
              <a:off x="6745779" y="5746693"/>
              <a:ext cx="138486" cy="51159"/>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32" name="Закругленный прямоугольник"/>
            <p:cNvSpPr/>
            <p:nvPr/>
          </p:nvSpPr>
          <p:spPr>
            <a:xfrm rot="16200000">
              <a:off x="5507831" y="5517226"/>
              <a:ext cx="579313" cy="51159"/>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33" name="Закругленный прямоугольник"/>
            <p:cNvSpPr/>
            <p:nvPr/>
          </p:nvSpPr>
          <p:spPr>
            <a:xfrm rot="16200000">
              <a:off x="5728245" y="5923349"/>
              <a:ext cx="138486" cy="51159"/>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34" name="Закругленный прямоугольник"/>
            <p:cNvSpPr/>
            <p:nvPr/>
          </p:nvSpPr>
          <p:spPr>
            <a:xfrm rot="16200000">
              <a:off x="4504429" y="5710369"/>
              <a:ext cx="579313" cy="51159"/>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35" name="Закругленный прямоугольник"/>
            <p:cNvSpPr/>
            <p:nvPr/>
          </p:nvSpPr>
          <p:spPr>
            <a:xfrm rot="16200000">
              <a:off x="4724843" y="6116492"/>
              <a:ext cx="138486" cy="51159"/>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36" name="Закругленный прямоугольник"/>
            <p:cNvSpPr/>
            <p:nvPr/>
          </p:nvSpPr>
          <p:spPr>
            <a:xfrm rot="16200000">
              <a:off x="3510449" y="5854048"/>
              <a:ext cx="579313" cy="51159"/>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37" name="Закругленный прямоугольник"/>
            <p:cNvSpPr/>
            <p:nvPr/>
          </p:nvSpPr>
          <p:spPr>
            <a:xfrm rot="16200000">
              <a:off x="3730863" y="6260171"/>
              <a:ext cx="138486" cy="51159"/>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38" name="Закругленный прямоугольник"/>
            <p:cNvSpPr/>
            <p:nvPr/>
          </p:nvSpPr>
          <p:spPr>
            <a:xfrm rot="21034451">
              <a:off x="2607647" y="5373676"/>
              <a:ext cx="1304734" cy="102623"/>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39" name="Закругленный прямоугольник"/>
            <p:cNvSpPr/>
            <p:nvPr/>
          </p:nvSpPr>
          <p:spPr>
            <a:xfrm rot="21034451">
              <a:off x="4042711" y="5216022"/>
              <a:ext cx="330021" cy="102622"/>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40" name="Фигура"/>
            <p:cNvSpPr/>
            <p:nvPr/>
          </p:nvSpPr>
          <p:spPr>
            <a:xfrm>
              <a:off x="2926631" y="7773387"/>
              <a:ext cx="6790006" cy="1894720"/>
            </a:xfrm>
            <a:custGeom>
              <a:avLst/>
              <a:gdLst/>
              <a:ahLst/>
              <a:cxnLst>
                <a:cxn ang="0">
                  <a:pos x="wd2" y="hd2"/>
                </a:cxn>
                <a:cxn ang="5400000">
                  <a:pos x="wd2" y="hd2"/>
                </a:cxn>
                <a:cxn ang="10800000">
                  <a:pos x="wd2" y="hd2"/>
                </a:cxn>
                <a:cxn ang="16200000">
                  <a:pos x="wd2" y="hd2"/>
                </a:cxn>
              </a:cxnLst>
              <a:rect l="0" t="0" r="r" b="b"/>
              <a:pathLst>
                <a:path w="21586" h="21421" extrusionOk="0">
                  <a:moveTo>
                    <a:pt x="20493" y="2003"/>
                  </a:moveTo>
                  <a:cubicBezTo>
                    <a:pt x="20479" y="1040"/>
                    <a:pt x="20669" y="190"/>
                    <a:pt x="20937" y="29"/>
                  </a:cubicBezTo>
                  <a:cubicBezTo>
                    <a:pt x="21281" y="-179"/>
                    <a:pt x="21593" y="776"/>
                    <a:pt x="21587" y="2016"/>
                  </a:cubicBezTo>
                  <a:lnTo>
                    <a:pt x="21587" y="15506"/>
                  </a:lnTo>
                  <a:cubicBezTo>
                    <a:pt x="21590" y="16888"/>
                    <a:pt x="21453" y="18228"/>
                    <a:pt x="21201" y="19280"/>
                  </a:cubicBezTo>
                  <a:cubicBezTo>
                    <a:pt x="20904" y="20521"/>
                    <a:pt x="20474" y="21260"/>
                    <a:pt x="20016" y="21316"/>
                  </a:cubicBezTo>
                  <a:lnTo>
                    <a:pt x="551" y="21421"/>
                  </a:lnTo>
                  <a:cubicBezTo>
                    <a:pt x="252" y="21420"/>
                    <a:pt x="8" y="20571"/>
                    <a:pt x="1" y="19507"/>
                  </a:cubicBezTo>
                  <a:cubicBezTo>
                    <a:pt x="-7" y="18405"/>
                    <a:pt x="241" y="17494"/>
                    <a:pt x="551" y="17487"/>
                  </a:cubicBezTo>
                  <a:lnTo>
                    <a:pt x="19812" y="17487"/>
                  </a:lnTo>
                  <a:cubicBezTo>
                    <a:pt x="20015" y="17512"/>
                    <a:pt x="20211" y="17212"/>
                    <a:pt x="20346" y="16670"/>
                  </a:cubicBezTo>
                  <a:cubicBezTo>
                    <a:pt x="20451" y="16251"/>
                    <a:pt x="20510" y="15716"/>
                    <a:pt x="20515" y="15158"/>
                  </a:cubicBezTo>
                  <a:lnTo>
                    <a:pt x="20493" y="2003"/>
                  </a:lnTo>
                  <a:close/>
                </a:path>
              </a:pathLst>
            </a:cu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41" name="Закругленный прямоугольник"/>
            <p:cNvSpPr/>
            <p:nvPr/>
          </p:nvSpPr>
          <p:spPr>
            <a:xfrm>
              <a:off x="3126407" y="9386297"/>
              <a:ext cx="1184584" cy="107033"/>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42" name="Закругленный прямоугольник"/>
            <p:cNvSpPr/>
            <p:nvPr/>
          </p:nvSpPr>
          <p:spPr>
            <a:xfrm>
              <a:off x="4410709" y="9386297"/>
              <a:ext cx="334229" cy="107033"/>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43" name="Фигура"/>
            <p:cNvSpPr/>
            <p:nvPr/>
          </p:nvSpPr>
          <p:spPr>
            <a:xfrm>
              <a:off x="5241308" y="7657501"/>
              <a:ext cx="1515366" cy="1687094"/>
            </a:xfrm>
            <a:custGeom>
              <a:avLst/>
              <a:gdLst/>
              <a:ahLst/>
              <a:cxnLst>
                <a:cxn ang="0">
                  <a:pos x="wd2" y="hd2"/>
                </a:cxn>
                <a:cxn ang="5400000">
                  <a:pos x="wd2" y="hd2"/>
                </a:cxn>
                <a:cxn ang="10800000">
                  <a:pos x="wd2" y="hd2"/>
                </a:cxn>
                <a:cxn ang="16200000">
                  <a:pos x="wd2" y="hd2"/>
                </a:cxn>
              </a:cxnLst>
              <a:rect l="0" t="0" r="r" b="b"/>
              <a:pathLst>
                <a:path w="21333" h="21600" extrusionOk="0">
                  <a:moveTo>
                    <a:pt x="3857" y="17808"/>
                  </a:moveTo>
                  <a:cubicBezTo>
                    <a:pt x="2785" y="17797"/>
                    <a:pt x="1883" y="18537"/>
                    <a:pt x="1784" y="19508"/>
                  </a:cubicBezTo>
                  <a:cubicBezTo>
                    <a:pt x="1670" y="20622"/>
                    <a:pt x="2627" y="21587"/>
                    <a:pt x="3857" y="21600"/>
                  </a:cubicBezTo>
                  <a:lnTo>
                    <a:pt x="16292" y="21600"/>
                  </a:lnTo>
                  <a:lnTo>
                    <a:pt x="20618" y="17917"/>
                  </a:lnTo>
                  <a:cubicBezTo>
                    <a:pt x="20841" y="17697"/>
                    <a:pt x="21018" y="17441"/>
                    <a:pt x="21140" y="17163"/>
                  </a:cubicBezTo>
                  <a:cubicBezTo>
                    <a:pt x="21271" y="16865"/>
                    <a:pt x="21336" y="16547"/>
                    <a:pt x="21332" y="16227"/>
                  </a:cubicBezTo>
                  <a:lnTo>
                    <a:pt x="21332" y="8501"/>
                  </a:lnTo>
                  <a:cubicBezTo>
                    <a:pt x="21330" y="8129"/>
                    <a:pt x="21218" y="7765"/>
                    <a:pt x="21009" y="7446"/>
                  </a:cubicBezTo>
                  <a:cubicBezTo>
                    <a:pt x="20746" y="7045"/>
                    <a:pt x="20343" y="6735"/>
                    <a:pt x="19865" y="6566"/>
                  </a:cubicBezTo>
                  <a:lnTo>
                    <a:pt x="5056" y="496"/>
                  </a:lnTo>
                  <a:lnTo>
                    <a:pt x="1872" y="0"/>
                  </a:lnTo>
                  <a:cubicBezTo>
                    <a:pt x="1099" y="110"/>
                    <a:pt x="447" y="584"/>
                    <a:pt x="160" y="1247"/>
                  </a:cubicBezTo>
                  <a:cubicBezTo>
                    <a:pt x="-264" y="2227"/>
                    <a:pt x="178" y="3341"/>
                    <a:pt x="1193" y="3848"/>
                  </a:cubicBezTo>
                  <a:lnTo>
                    <a:pt x="16522" y="10102"/>
                  </a:lnTo>
                  <a:lnTo>
                    <a:pt x="16522" y="15301"/>
                  </a:lnTo>
                  <a:lnTo>
                    <a:pt x="13728" y="17841"/>
                  </a:lnTo>
                  <a:lnTo>
                    <a:pt x="3857" y="17808"/>
                  </a:lnTo>
                  <a:close/>
                </a:path>
              </a:pathLst>
            </a:cu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44" name="Закругленный прямоугольник"/>
            <p:cNvSpPr/>
            <p:nvPr/>
          </p:nvSpPr>
          <p:spPr>
            <a:xfrm rot="1456472">
              <a:off x="5368676" y="7943116"/>
              <a:ext cx="705508" cy="82401"/>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45" name="Закругленный прямоугольник"/>
            <p:cNvSpPr/>
            <p:nvPr/>
          </p:nvSpPr>
          <p:spPr>
            <a:xfrm rot="1456472">
              <a:off x="6088602" y="8173315"/>
              <a:ext cx="291043" cy="82401"/>
            </a:xfrm>
            <a:prstGeom prst="roundRect">
              <a:avLst>
                <a:gd name="adj" fmla="val 50000"/>
              </a:avLst>
            </a:prstGeom>
            <a:grp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grpSp>
      <p:grpSp>
        <p:nvGrpSpPr>
          <p:cNvPr id="225" name="Группа 224"/>
          <p:cNvGrpSpPr/>
          <p:nvPr/>
        </p:nvGrpSpPr>
        <p:grpSpPr>
          <a:xfrm>
            <a:off x="4983328" y="-83429"/>
            <a:ext cx="996938" cy="537442"/>
            <a:chOff x="19951084" y="1655630"/>
            <a:chExt cx="1993875" cy="1074884"/>
          </a:xfrm>
        </p:grpSpPr>
        <p:sp>
          <p:nvSpPr>
            <p:cNvPr id="226" name="Oval 16"/>
            <p:cNvSpPr>
              <a:spLocks noChangeArrowheads="1"/>
            </p:cNvSpPr>
            <p:nvPr/>
          </p:nvSpPr>
          <p:spPr bwMode="auto">
            <a:xfrm>
              <a:off x="19951084" y="1876398"/>
              <a:ext cx="1993875" cy="497712"/>
            </a:xfrm>
            <a:prstGeom prst="ellipse">
              <a:avLst/>
            </a:prstGeom>
            <a:solidFill>
              <a:schemeClr val="accent4">
                <a:lumMod val="20000"/>
                <a:lumOff val="80000"/>
              </a:schemeClr>
            </a:solidFill>
            <a:ln>
              <a:noFill/>
            </a:ln>
          </p:spPr>
          <p:txBody>
            <a:bodyPr wrap="square" lIns="19050" tIns="19050" rIns="19050" bIns="19050" anchor="ctr">
              <a:spAutoFit/>
            </a:bodyPr>
            <a:lstStyle/>
            <a:p>
              <a:pPr eaLnBrk="1"/>
              <a:endParaRPr lang="en-US" altLang="ru-RU" sz="900" dirty="0">
                <a:latin typeface="字魂59号-创粗黑" panose="00000500000000000000" pitchFamily="2" charset="-122"/>
                <a:ea typeface="字魂59号-创粗黑" panose="00000500000000000000" pitchFamily="2" charset="-122"/>
              </a:endParaRPr>
            </a:p>
          </p:txBody>
        </p:sp>
        <p:grpSp>
          <p:nvGrpSpPr>
            <p:cNvPr id="227" name="Группа 226"/>
            <p:cNvGrpSpPr/>
            <p:nvPr/>
          </p:nvGrpSpPr>
          <p:grpSpPr>
            <a:xfrm>
              <a:off x="20402735" y="1655630"/>
              <a:ext cx="1095656" cy="1074884"/>
              <a:chOff x="4120775" y="3762967"/>
              <a:chExt cx="1095656" cy="1074884"/>
            </a:xfrm>
          </p:grpSpPr>
          <p:sp>
            <p:nvSpPr>
              <p:cNvPr id="228" name="Прямоугольник"/>
              <p:cNvSpPr/>
              <p:nvPr/>
            </p:nvSpPr>
            <p:spPr>
              <a:xfrm>
                <a:off x="4212526" y="3987756"/>
                <a:ext cx="913655" cy="602075"/>
              </a:xfrm>
              <a:prstGeom prst="rect">
                <a:avLst/>
              </a:pr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229" name="Фигура"/>
              <p:cNvSpPr/>
              <p:nvPr/>
            </p:nvSpPr>
            <p:spPr>
              <a:xfrm>
                <a:off x="4120775" y="3762967"/>
                <a:ext cx="1095656" cy="9176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813" y="994"/>
                    </a:moveTo>
                    <a:lnTo>
                      <a:pt x="20787" y="994"/>
                    </a:lnTo>
                    <a:lnTo>
                      <a:pt x="20787" y="3111"/>
                    </a:lnTo>
                    <a:lnTo>
                      <a:pt x="813" y="3111"/>
                    </a:lnTo>
                    <a:lnTo>
                      <a:pt x="813" y="994"/>
                    </a:lnTo>
                    <a:close/>
                    <a:moveTo>
                      <a:pt x="2086" y="1549"/>
                    </a:moveTo>
                    <a:lnTo>
                      <a:pt x="2086" y="2544"/>
                    </a:lnTo>
                    <a:lnTo>
                      <a:pt x="2920" y="2544"/>
                    </a:lnTo>
                    <a:lnTo>
                      <a:pt x="2920" y="1549"/>
                    </a:lnTo>
                    <a:lnTo>
                      <a:pt x="2086" y="1549"/>
                    </a:lnTo>
                    <a:close/>
                    <a:moveTo>
                      <a:pt x="3783" y="1549"/>
                    </a:moveTo>
                    <a:lnTo>
                      <a:pt x="3783" y="2544"/>
                    </a:lnTo>
                    <a:lnTo>
                      <a:pt x="4616" y="2544"/>
                    </a:lnTo>
                    <a:lnTo>
                      <a:pt x="4616" y="1549"/>
                    </a:lnTo>
                    <a:lnTo>
                      <a:pt x="3783" y="1549"/>
                    </a:lnTo>
                    <a:close/>
                    <a:moveTo>
                      <a:pt x="5480" y="1549"/>
                    </a:moveTo>
                    <a:lnTo>
                      <a:pt x="5480" y="2544"/>
                    </a:lnTo>
                    <a:lnTo>
                      <a:pt x="6313" y="2544"/>
                    </a:lnTo>
                    <a:lnTo>
                      <a:pt x="6313" y="1549"/>
                    </a:lnTo>
                    <a:lnTo>
                      <a:pt x="5480" y="1549"/>
                    </a:lnTo>
                    <a:close/>
                    <a:moveTo>
                      <a:pt x="813" y="4041"/>
                    </a:moveTo>
                    <a:lnTo>
                      <a:pt x="20787" y="4041"/>
                    </a:lnTo>
                    <a:lnTo>
                      <a:pt x="20787" y="20606"/>
                    </a:lnTo>
                    <a:lnTo>
                      <a:pt x="813" y="20606"/>
                    </a:lnTo>
                    <a:lnTo>
                      <a:pt x="813" y="4041"/>
                    </a:lnTo>
                    <a:close/>
                  </a:path>
                </a:pathLst>
              </a:custGeom>
              <a:solidFill>
                <a:srgbClr val="262D3B"/>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230" name="Фигура"/>
              <p:cNvSpPr/>
              <p:nvPr/>
            </p:nvSpPr>
            <p:spPr>
              <a:xfrm>
                <a:off x="4415296" y="4102500"/>
                <a:ext cx="506700" cy="701591"/>
              </a:xfrm>
              <a:custGeom>
                <a:avLst/>
                <a:gdLst/>
                <a:ahLst/>
                <a:cxnLst>
                  <a:cxn ang="0">
                    <a:pos x="wd2" y="hd2"/>
                  </a:cxn>
                  <a:cxn ang="5400000">
                    <a:pos x="wd2" y="hd2"/>
                  </a:cxn>
                  <a:cxn ang="10800000">
                    <a:pos x="wd2" y="hd2"/>
                  </a:cxn>
                  <a:cxn ang="16200000">
                    <a:pos x="wd2" y="hd2"/>
                  </a:cxn>
                </a:cxnLst>
                <a:rect l="0" t="0" r="r" b="b"/>
                <a:pathLst>
                  <a:path w="21600" h="21600" extrusionOk="0">
                    <a:moveTo>
                      <a:pt x="24" y="3728"/>
                    </a:moveTo>
                    <a:lnTo>
                      <a:pt x="10772" y="0"/>
                    </a:lnTo>
                    <a:lnTo>
                      <a:pt x="21600" y="3699"/>
                    </a:lnTo>
                    <a:lnTo>
                      <a:pt x="21600" y="10433"/>
                    </a:lnTo>
                    <a:cubicBezTo>
                      <a:pt x="21545" y="12705"/>
                      <a:pt x="20612" y="14922"/>
                      <a:pt x="18906" y="16832"/>
                    </a:cubicBezTo>
                    <a:cubicBezTo>
                      <a:pt x="16974" y="18996"/>
                      <a:pt x="14146" y="20664"/>
                      <a:pt x="10825" y="21600"/>
                    </a:cubicBezTo>
                    <a:cubicBezTo>
                      <a:pt x="7652" y="20772"/>
                      <a:pt x="4909" y="19256"/>
                      <a:pt x="2972" y="17261"/>
                    </a:cubicBezTo>
                    <a:cubicBezTo>
                      <a:pt x="1043" y="15274"/>
                      <a:pt x="6" y="12908"/>
                      <a:pt x="0" y="10482"/>
                    </a:cubicBezTo>
                    <a:lnTo>
                      <a:pt x="24" y="3728"/>
                    </a:lnTo>
                    <a:close/>
                  </a:path>
                </a:pathLst>
              </a:cu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231" name="Фигура"/>
              <p:cNvSpPr/>
              <p:nvPr/>
            </p:nvSpPr>
            <p:spPr>
              <a:xfrm>
                <a:off x="4382188" y="4068748"/>
                <a:ext cx="572913" cy="769103"/>
              </a:xfrm>
              <a:custGeom>
                <a:avLst/>
                <a:gdLst/>
                <a:ahLst/>
                <a:cxnLst>
                  <a:cxn ang="0">
                    <a:pos x="wd2" y="hd2"/>
                  </a:cxn>
                  <a:cxn ang="5400000">
                    <a:pos x="wd2" y="hd2"/>
                  </a:cxn>
                  <a:cxn ang="10800000">
                    <a:pos x="wd2" y="hd2"/>
                  </a:cxn>
                  <a:cxn ang="16200000">
                    <a:pos x="wd2" y="hd2"/>
                  </a:cxn>
                </a:cxnLst>
                <a:rect l="0" t="0" r="r" b="b"/>
                <a:pathLst>
                  <a:path w="21600" h="21600" extrusionOk="0">
                    <a:moveTo>
                      <a:pt x="10786" y="0"/>
                    </a:moveTo>
                    <a:lnTo>
                      <a:pt x="56" y="3747"/>
                    </a:lnTo>
                    <a:lnTo>
                      <a:pt x="0" y="10649"/>
                    </a:lnTo>
                    <a:cubicBezTo>
                      <a:pt x="56" y="12987"/>
                      <a:pt x="1046" y="15260"/>
                      <a:pt x="2844" y="17178"/>
                    </a:cubicBezTo>
                    <a:cubicBezTo>
                      <a:pt x="4783" y="19245"/>
                      <a:pt x="7560" y="20795"/>
                      <a:pt x="10768" y="21600"/>
                    </a:cubicBezTo>
                    <a:cubicBezTo>
                      <a:pt x="13624" y="20847"/>
                      <a:pt x="16141" y="19513"/>
                      <a:pt x="18034" y="17750"/>
                    </a:cubicBezTo>
                    <a:cubicBezTo>
                      <a:pt x="20243" y="15693"/>
                      <a:pt x="21494" y="13157"/>
                      <a:pt x="21600" y="10524"/>
                    </a:cubicBezTo>
                    <a:lnTo>
                      <a:pt x="21600" y="3776"/>
                    </a:lnTo>
                    <a:lnTo>
                      <a:pt x="10786" y="0"/>
                    </a:lnTo>
                    <a:close/>
                    <a:moveTo>
                      <a:pt x="11577" y="1562"/>
                    </a:moveTo>
                    <a:lnTo>
                      <a:pt x="19997" y="4530"/>
                    </a:lnTo>
                    <a:lnTo>
                      <a:pt x="19997" y="10435"/>
                    </a:lnTo>
                    <a:cubicBezTo>
                      <a:pt x="19951" y="12429"/>
                      <a:pt x="19157" y="14372"/>
                      <a:pt x="17706" y="16048"/>
                    </a:cubicBezTo>
                    <a:cubicBezTo>
                      <a:pt x="16209" y="17777"/>
                      <a:pt x="14080" y="19144"/>
                      <a:pt x="11577" y="19994"/>
                    </a:cubicBezTo>
                    <a:lnTo>
                      <a:pt x="11577" y="17987"/>
                    </a:lnTo>
                    <a:lnTo>
                      <a:pt x="9969" y="17987"/>
                    </a:lnTo>
                    <a:lnTo>
                      <a:pt x="9969" y="19970"/>
                    </a:lnTo>
                    <a:cubicBezTo>
                      <a:pt x="7639" y="19207"/>
                      <a:pt x="5625" y="17983"/>
                      <a:pt x="4157" y="16423"/>
                    </a:cubicBezTo>
                    <a:cubicBezTo>
                      <a:pt x="2517" y="14681"/>
                      <a:pt x="1635" y="12606"/>
                      <a:pt x="1630" y="10478"/>
                    </a:cubicBezTo>
                    <a:lnTo>
                      <a:pt x="1650" y="4554"/>
                    </a:lnTo>
                    <a:lnTo>
                      <a:pt x="9969" y="1577"/>
                    </a:lnTo>
                    <a:lnTo>
                      <a:pt x="9969" y="3605"/>
                    </a:lnTo>
                    <a:lnTo>
                      <a:pt x="11577" y="3605"/>
                    </a:lnTo>
                    <a:lnTo>
                      <a:pt x="11577" y="1562"/>
                    </a:lnTo>
                    <a:close/>
                  </a:path>
                </a:pathLst>
              </a:custGeom>
              <a:solidFill>
                <a:srgbClr val="262D3B"/>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232" name="Фигура"/>
              <p:cNvSpPr/>
              <p:nvPr/>
            </p:nvSpPr>
            <p:spPr>
              <a:xfrm>
                <a:off x="4523353" y="4301555"/>
                <a:ext cx="290585" cy="290582"/>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2" y="1005"/>
                      <a:pt x="2881" y="3016"/>
                    </a:cubicBezTo>
                    <a:cubicBezTo>
                      <a:pt x="-961" y="7037"/>
                      <a:pt x="-961" y="13558"/>
                      <a:pt x="2881" y="17579"/>
                    </a:cubicBezTo>
                    <a:cubicBezTo>
                      <a:pt x="6724" y="21600"/>
                      <a:pt x="12954" y="21600"/>
                      <a:pt x="16797" y="17579"/>
                    </a:cubicBezTo>
                    <a:cubicBezTo>
                      <a:pt x="20639" y="13558"/>
                      <a:pt x="20639" y="7037"/>
                      <a:pt x="16797" y="3016"/>
                    </a:cubicBezTo>
                    <a:cubicBezTo>
                      <a:pt x="14876" y="1005"/>
                      <a:pt x="12357" y="0"/>
                      <a:pt x="9839" y="0"/>
                    </a:cubicBezTo>
                    <a:close/>
                    <a:moveTo>
                      <a:pt x="13438" y="6205"/>
                    </a:moveTo>
                    <a:lnTo>
                      <a:pt x="15652" y="8315"/>
                    </a:lnTo>
                    <a:lnTo>
                      <a:pt x="8908" y="15580"/>
                    </a:lnTo>
                    <a:lnTo>
                      <a:pt x="3983" y="10445"/>
                    </a:lnTo>
                    <a:lnTo>
                      <a:pt x="6094" y="8175"/>
                    </a:lnTo>
                    <a:lnTo>
                      <a:pt x="8878" y="11067"/>
                    </a:lnTo>
                    <a:lnTo>
                      <a:pt x="13438" y="6205"/>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9"/>
          <p:cNvGrpSpPr/>
          <p:nvPr/>
        </p:nvGrpSpPr>
        <p:grpSpPr>
          <a:xfrm>
            <a:off x="-360998" y="657251"/>
            <a:ext cx="7363800" cy="6674599"/>
            <a:chOff x="1194616" y="1313664"/>
            <a:chExt cx="4849465" cy="4849465"/>
          </a:xfrm>
        </p:grpSpPr>
        <p:grpSp>
          <p:nvGrpSpPr>
            <p:cNvPr id="3" name="组合 30"/>
            <p:cNvGrpSpPr/>
            <p:nvPr/>
          </p:nvGrpSpPr>
          <p:grpSpPr>
            <a:xfrm>
              <a:off x="1194616" y="1313664"/>
              <a:ext cx="4849465" cy="4849465"/>
              <a:chOff x="525600" y="542925"/>
              <a:chExt cx="4464050" cy="4464050"/>
            </a:xfrm>
            <a:effectLst>
              <a:outerShdw blurRad="50800" dist="38100" dir="13500000" algn="br" rotWithShape="0">
                <a:schemeClr val="bg1">
                  <a:alpha val="40000"/>
                </a:schemeClr>
              </a:outerShdw>
            </a:effectLst>
          </p:grpSpPr>
          <p:pic>
            <p:nvPicPr>
              <p:cNvPr id="33" name="Picture 6" descr="C:\Users\Administrator\Desktop\touying.png"/>
              <p:cNvPicPr>
                <a:picLocks noChangeAspect="1" noChangeArrowheads="1"/>
              </p:cNvPicPr>
              <p:nvPr/>
            </p:nvPicPr>
            <p:blipFill>
              <a:blip r:embed="rId3" cstate="print">
                <a:extLst>
                  <a:ext uri="{28A0092B-C50C-407E-A947-70E740481C1C}">
                    <a14:useLocalDpi xmlns:a14="http://schemas.microsoft.com/office/drawing/2010/main" val="0"/>
                  </a:ext>
                </a:extLst>
              </a:blip>
              <a:srcRect l="16029" t="35500" r="16064" b="57500"/>
              <a:stretch>
                <a:fillRect/>
              </a:stretch>
            </p:blipFill>
            <p:spPr bwMode="auto">
              <a:xfrm>
                <a:off x="702925" y="3854263"/>
                <a:ext cx="4070739" cy="1026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 descr="C:\Users\Administrator\Desktop\comput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600" y="542925"/>
                <a:ext cx="446405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3466" y="2320233"/>
              <a:ext cx="3910159" cy="2268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grpSp>
      <p:sp>
        <p:nvSpPr>
          <p:cNvPr id="41" name="TextBox 40"/>
          <p:cNvSpPr txBox="1"/>
          <p:nvPr/>
        </p:nvSpPr>
        <p:spPr>
          <a:xfrm>
            <a:off x="7625793" y="3210669"/>
            <a:ext cx="2009871" cy="341068"/>
          </a:xfrm>
          <a:prstGeom prst="rect">
            <a:avLst/>
          </a:prstGeom>
          <a:noFill/>
        </p:spPr>
        <p:txBody>
          <a:bodyPr wrap="none" lIns="94056" tIns="47028" rIns="94056" bIns="47028"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Sub-Concept layer</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7633887" y="4659709"/>
            <a:ext cx="1541794" cy="341068"/>
          </a:xfrm>
          <a:prstGeom prst="rect">
            <a:avLst/>
          </a:prstGeom>
          <a:noFill/>
        </p:spPr>
        <p:txBody>
          <a:bodyPr wrap="none" lIns="94056" tIns="47028" rIns="94056" bIns="47028"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Instance layer</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5" name="TextBox 44"/>
          <p:cNvSpPr txBox="1"/>
          <p:nvPr/>
        </p:nvSpPr>
        <p:spPr>
          <a:xfrm>
            <a:off x="7615099" y="1701582"/>
            <a:ext cx="1988647" cy="341068"/>
          </a:xfrm>
          <a:prstGeom prst="rect">
            <a:avLst/>
          </a:prstGeom>
          <a:noFill/>
        </p:spPr>
        <p:txBody>
          <a:bodyPr wrap="none" lIns="94056" tIns="47028" rIns="94056" bIns="47028"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Top-Concept layer</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6" name="组合 45"/>
          <p:cNvGrpSpPr>
            <a:grpSpLocks noChangeAspect="1"/>
          </p:cNvGrpSpPr>
          <p:nvPr/>
        </p:nvGrpSpPr>
        <p:grpSpPr>
          <a:xfrm>
            <a:off x="7000365" y="1665704"/>
            <a:ext cx="507013" cy="507170"/>
            <a:chOff x="3978169" y="4566337"/>
            <a:chExt cx="1698112" cy="1698112"/>
          </a:xfrm>
        </p:grpSpPr>
        <p:sp>
          <p:nvSpPr>
            <p:cNvPr id="50" name="Oval 62"/>
            <p:cNvSpPr>
              <a:spLocks noChangeArrowheads="1"/>
            </p:cNvSpPr>
            <p:nvPr/>
          </p:nvSpPr>
          <p:spPr bwMode="auto">
            <a:xfrm>
              <a:off x="3978169" y="4566337"/>
              <a:ext cx="1698112" cy="1698112"/>
            </a:xfrm>
            <a:prstGeom prst="ellipse">
              <a:avLst/>
            </a:prstGeom>
            <a:solidFill>
              <a:schemeClr val="accent1"/>
            </a:solidFill>
            <a:ln w="31750">
              <a:noFill/>
            </a:ln>
            <a:effectLst/>
          </p:spPr>
          <p:txBody>
            <a:bodyPr vert="horz" wrap="square" lIns="121882" tIns="60941" rIns="121882" bIns="60941" numCol="1" anchor="t" anchorCtr="0" compatLnSpc="1"/>
            <a:lstStyle/>
            <a:p>
              <a:endParaRPr lang="zh-CN" altLang="en-US" sz="2400">
                <a:solidFill>
                  <a:prstClr val="black"/>
                </a:solidFill>
              </a:endParaRPr>
            </a:p>
          </p:txBody>
        </p:sp>
        <p:sp>
          <p:nvSpPr>
            <p:cNvPr id="48" name="Freeform 100"/>
            <p:cNvSpPr>
              <a:spLocks noEditPoints="1"/>
            </p:cNvSpPr>
            <p:nvPr/>
          </p:nvSpPr>
          <p:spPr bwMode="auto">
            <a:xfrm>
              <a:off x="4459798" y="5028177"/>
              <a:ext cx="721568" cy="774432"/>
            </a:xfrm>
            <a:custGeom>
              <a:avLst/>
              <a:gdLst>
                <a:gd name="T0" fmla="*/ 46 w 112"/>
                <a:gd name="T1" fmla="*/ 29 h 121"/>
                <a:gd name="T2" fmla="*/ 63 w 112"/>
                <a:gd name="T3" fmla="*/ 53 h 121"/>
                <a:gd name="T4" fmla="*/ 93 w 112"/>
                <a:gd name="T5" fmla="*/ 22 h 121"/>
                <a:gd name="T6" fmla="*/ 101 w 112"/>
                <a:gd name="T7" fmla="*/ 31 h 121"/>
                <a:gd name="T8" fmla="*/ 107 w 112"/>
                <a:gd name="T9" fmla="*/ 15 h 121"/>
                <a:gd name="T10" fmla="*/ 112 w 112"/>
                <a:gd name="T11" fmla="*/ 0 h 121"/>
                <a:gd name="T12" fmla="*/ 80 w 112"/>
                <a:gd name="T13" fmla="*/ 6 h 121"/>
                <a:gd name="T14" fmla="*/ 87 w 112"/>
                <a:gd name="T15" fmla="*/ 15 h 121"/>
                <a:gd name="T16" fmla="*/ 64 w 112"/>
                <a:gd name="T17" fmla="*/ 39 h 121"/>
                <a:gd name="T18" fmla="*/ 47 w 112"/>
                <a:gd name="T19" fmla="*/ 16 h 121"/>
                <a:gd name="T20" fmla="*/ 1 w 112"/>
                <a:gd name="T21" fmla="*/ 58 h 121"/>
                <a:gd name="T22" fmla="*/ 7 w 112"/>
                <a:gd name="T23" fmla="*/ 64 h 121"/>
                <a:gd name="T24" fmla="*/ 46 w 112"/>
                <a:gd name="T25" fmla="*/ 29 h 121"/>
                <a:gd name="T26" fmla="*/ 24 w 112"/>
                <a:gd name="T27" fmla="*/ 67 h 121"/>
                <a:gd name="T28" fmla="*/ 7 w 112"/>
                <a:gd name="T29" fmla="*/ 67 h 121"/>
                <a:gd name="T30" fmla="*/ 0 w 112"/>
                <a:gd name="T31" fmla="*/ 74 h 121"/>
                <a:gd name="T32" fmla="*/ 0 w 112"/>
                <a:gd name="T33" fmla="*/ 113 h 121"/>
                <a:gd name="T34" fmla="*/ 7 w 112"/>
                <a:gd name="T35" fmla="*/ 121 h 121"/>
                <a:gd name="T36" fmla="*/ 24 w 112"/>
                <a:gd name="T37" fmla="*/ 121 h 121"/>
                <a:gd name="T38" fmla="*/ 31 w 112"/>
                <a:gd name="T39" fmla="*/ 113 h 121"/>
                <a:gd name="T40" fmla="*/ 31 w 112"/>
                <a:gd name="T41" fmla="*/ 74 h 121"/>
                <a:gd name="T42" fmla="*/ 24 w 112"/>
                <a:gd name="T43" fmla="*/ 67 h 121"/>
                <a:gd name="T44" fmla="*/ 64 w 112"/>
                <a:gd name="T45" fmla="*/ 56 h 121"/>
                <a:gd name="T46" fmla="*/ 47 w 112"/>
                <a:gd name="T47" fmla="*/ 56 h 121"/>
                <a:gd name="T48" fmla="*/ 40 w 112"/>
                <a:gd name="T49" fmla="*/ 63 h 121"/>
                <a:gd name="T50" fmla="*/ 40 w 112"/>
                <a:gd name="T51" fmla="*/ 113 h 121"/>
                <a:gd name="T52" fmla="*/ 47 w 112"/>
                <a:gd name="T53" fmla="*/ 121 h 121"/>
                <a:gd name="T54" fmla="*/ 64 w 112"/>
                <a:gd name="T55" fmla="*/ 121 h 121"/>
                <a:gd name="T56" fmla="*/ 71 w 112"/>
                <a:gd name="T57" fmla="*/ 113 h 121"/>
                <a:gd name="T58" fmla="*/ 71 w 112"/>
                <a:gd name="T59" fmla="*/ 63 h 121"/>
                <a:gd name="T60" fmla="*/ 64 w 112"/>
                <a:gd name="T61" fmla="*/ 56 h 121"/>
                <a:gd name="T62" fmla="*/ 103 w 112"/>
                <a:gd name="T63" fmla="*/ 41 h 121"/>
                <a:gd name="T64" fmla="*/ 87 w 112"/>
                <a:gd name="T65" fmla="*/ 41 h 121"/>
                <a:gd name="T66" fmla="*/ 79 w 112"/>
                <a:gd name="T67" fmla="*/ 48 h 121"/>
                <a:gd name="T68" fmla="*/ 79 w 112"/>
                <a:gd name="T69" fmla="*/ 113 h 121"/>
                <a:gd name="T70" fmla="*/ 87 w 112"/>
                <a:gd name="T71" fmla="*/ 121 h 121"/>
                <a:gd name="T72" fmla="*/ 103 w 112"/>
                <a:gd name="T73" fmla="*/ 121 h 121"/>
                <a:gd name="T74" fmla="*/ 111 w 112"/>
                <a:gd name="T75" fmla="*/ 113 h 121"/>
                <a:gd name="T76" fmla="*/ 111 w 112"/>
                <a:gd name="T77" fmla="*/ 48 h 121"/>
                <a:gd name="T78" fmla="*/ 103 w 112"/>
                <a:gd name="T79" fmla="*/ 4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121">
                  <a:moveTo>
                    <a:pt x="46" y="29"/>
                  </a:moveTo>
                  <a:cubicBezTo>
                    <a:pt x="63" y="53"/>
                    <a:pt x="63" y="53"/>
                    <a:pt x="63" y="53"/>
                  </a:cubicBezTo>
                  <a:cubicBezTo>
                    <a:pt x="93" y="22"/>
                    <a:pt x="93" y="22"/>
                    <a:pt x="93" y="22"/>
                  </a:cubicBezTo>
                  <a:cubicBezTo>
                    <a:pt x="101" y="31"/>
                    <a:pt x="101" y="31"/>
                    <a:pt x="101" y="31"/>
                  </a:cubicBezTo>
                  <a:cubicBezTo>
                    <a:pt x="107" y="15"/>
                    <a:pt x="107" y="15"/>
                    <a:pt x="107" y="15"/>
                  </a:cubicBezTo>
                  <a:cubicBezTo>
                    <a:pt x="112" y="0"/>
                    <a:pt x="112" y="0"/>
                    <a:pt x="112" y="0"/>
                  </a:cubicBezTo>
                  <a:cubicBezTo>
                    <a:pt x="80" y="6"/>
                    <a:pt x="80" y="6"/>
                    <a:pt x="80" y="6"/>
                  </a:cubicBezTo>
                  <a:cubicBezTo>
                    <a:pt x="87" y="15"/>
                    <a:pt x="87" y="15"/>
                    <a:pt x="87" y="15"/>
                  </a:cubicBezTo>
                  <a:cubicBezTo>
                    <a:pt x="64" y="39"/>
                    <a:pt x="64" y="39"/>
                    <a:pt x="64" y="39"/>
                  </a:cubicBezTo>
                  <a:cubicBezTo>
                    <a:pt x="47" y="16"/>
                    <a:pt x="47" y="16"/>
                    <a:pt x="47" y="16"/>
                  </a:cubicBezTo>
                  <a:cubicBezTo>
                    <a:pt x="1" y="58"/>
                    <a:pt x="1" y="58"/>
                    <a:pt x="1" y="58"/>
                  </a:cubicBezTo>
                  <a:cubicBezTo>
                    <a:pt x="7" y="64"/>
                    <a:pt x="7" y="64"/>
                    <a:pt x="7" y="64"/>
                  </a:cubicBezTo>
                  <a:lnTo>
                    <a:pt x="46" y="29"/>
                  </a:lnTo>
                  <a:close/>
                  <a:moveTo>
                    <a:pt x="24" y="67"/>
                  </a:moveTo>
                  <a:cubicBezTo>
                    <a:pt x="7" y="67"/>
                    <a:pt x="7" y="67"/>
                    <a:pt x="7" y="67"/>
                  </a:cubicBezTo>
                  <a:cubicBezTo>
                    <a:pt x="3" y="67"/>
                    <a:pt x="0" y="70"/>
                    <a:pt x="0" y="74"/>
                  </a:cubicBezTo>
                  <a:cubicBezTo>
                    <a:pt x="0" y="113"/>
                    <a:pt x="0" y="113"/>
                    <a:pt x="0" y="113"/>
                  </a:cubicBezTo>
                  <a:cubicBezTo>
                    <a:pt x="0" y="117"/>
                    <a:pt x="3" y="121"/>
                    <a:pt x="7" y="121"/>
                  </a:cubicBezTo>
                  <a:cubicBezTo>
                    <a:pt x="24" y="121"/>
                    <a:pt x="24" y="121"/>
                    <a:pt x="24" y="121"/>
                  </a:cubicBezTo>
                  <a:cubicBezTo>
                    <a:pt x="28" y="121"/>
                    <a:pt x="31" y="117"/>
                    <a:pt x="31" y="113"/>
                  </a:cubicBezTo>
                  <a:cubicBezTo>
                    <a:pt x="31" y="74"/>
                    <a:pt x="31" y="74"/>
                    <a:pt x="31" y="74"/>
                  </a:cubicBezTo>
                  <a:cubicBezTo>
                    <a:pt x="31" y="70"/>
                    <a:pt x="28" y="67"/>
                    <a:pt x="24" y="67"/>
                  </a:cubicBezTo>
                  <a:close/>
                  <a:moveTo>
                    <a:pt x="64" y="56"/>
                  </a:moveTo>
                  <a:cubicBezTo>
                    <a:pt x="47" y="56"/>
                    <a:pt x="47" y="56"/>
                    <a:pt x="47" y="56"/>
                  </a:cubicBezTo>
                  <a:cubicBezTo>
                    <a:pt x="43" y="56"/>
                    <a:pt x="40" y="59"/>
                    <a:pt x="40" y="63"/>
                  </a:cubicBezTo>
                  <a:cubicBezTo>
                    <a:pt x="40" y="113"/>
                    <a:pt x="40" y="113"/>
                    <a:pt x="40" y="113"/>
                  </a:cubicBezTo>
                  <a:cubicBezTo>
                    <a:pt x="40" y="117"/>
                    <a:pt x="43" y="121"/>
                    <a:pt x="47" y="121"/>
                  </a:cubicBezTo>
                  <a:cubicBezTo>
                    <a:pt x="64" y="121"/>
                    <a:pt x="64" y="121"/>
                    <a:pt x="64" y="121"/>
                  </a:cubicBezTo>
                  <a:cubicBezTo>
                    <a:pt x="68" y="121"/>
                    <a:pt x="71" y="117"/>
                    <a:pt x="71" y="113"/>
                  </a:cubicBezTo>
                  <a:cubicBezTo>
                    <a:pt x="71" y="63"/>
                    <a:pt x="71" y="63"/>
                    <a:pt x="71" y="63"/>
                  </a:cubicBezTo>
                  <a:cubicBezTo>
                    <a:pt x="71" y="59"/>
                    <a:pt x="68" y="56"/>
                    <a:pt x="64" y="56"/>
                  </a:cubicBezTo>
                  <a:close/>
                  <a:moveTo>
                    <a:pt x="103" y="41"/>
                  </a:moveTo>
                  <a:cubicBezTo>
                    <a:pt x="87" y="41"/>
                    <a:pt x="87" y="41"/>
                    <a:pt x="87" y="41"/>
                  </a:cubicBezTo>
                  <a:cubicBezTo>
                    <a:pt x="83" y="41"/>
                    <a:pt x="79" y="44"/>
                    <a:pt x="79" y="48"/>
                  </a:cubicBezTo>
                  <a:cubicBezTo>
                    <a:pt x="79" y="113"/>
                    <a:pt x="79" y="113"/>
                    <a:pt x="79" y="113"/>
                  </a:cubicBezTo>
                  <a:cubicBezTo>
                    <a:pt x="79" y="117"/>
                    <a:pt x="83" y="121"/>
                    <a:pt x="87" y="121"/>
                  </a:cubicBezTo>
                  <a:cubicBezTo>
                    <a:pt x="103" y="121"/>
                    <a:pt x="103" y="121"/>
                    <a:pt x="103" y="121"/>
                  </a:cubicBezTo>
                  <a:cubicBezTo>
                    <a:pt x="107" y="121"/>
                    <a:pt x="111" y="117"/>
                    <a:pt x="111" y="113"/>
                  </a:cubicBezTo>
                  <a:cubicBezTo>
                    <a:pt x="111" y="48"/>
                    <a:pt x="111" y="48"/>
                    <a:pt x="111" y="48"/>
                  </a:cubicBezTo>
                  <a:cubicBezTo>
                    <a:pt x="111" y="44"/>
                    <a:pt x="107" y="41"/>
                    <a:pt x="103"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882" tIns="60941" rIns="121882" bIns="60941" numCol="1" anchor="t" anchorCtr="0" compatLnSpc="1"/>
            <a:lstStyle/>
            <a:p>
              <a:endParaRPr lang="zh-CN" altLang="en-US" sz="2400">
                <a:solidFill>
                  <a:prstClr val="black"/>
                </a:solidFill>
              </a:endParaRPr>
            </a:p>
          </p:txBody>
        </p:sp>
      </p:grpSp>
      <p:grpSp>
        <p:nvGrpSpPr>
          <p:cNvPr id="7" name="组合 50"/>
          <p:cNvGrpSpPr>
            <a:grpSpLocks noChangeAspect="1"/>
          </p:cNvGrpSpPr>
          <p:nvPr/>
        </p:nvGrpSpPr>
        <p:grpSpPr>
          <a:xfrm>
            <a:off x="7000364" y="3139314"/>
            <a:ext cx="507013" cy="507170"/>
            <a:chOff x="8016397" y="4566337"/>
            <a:chExt cx="1698112" cy="1698112"/>
          </a:xfrm>
        </p:grpSpPr>
        <p:sp>
          <p:nvSpPr>
            <p:cNvPr id="55" name="Oval 62"/>
            <p:cNvSpPr>
              <a:spLocks noChangeArrowheads="1"/>
            </p:cNvSpPr>
            <p:nvPr/>
          </p:nvSpPr>
          <p:spPr bwMode="auto">
            <a:xfrm>
              <a:off x="8016397" y="4566337"/>
              <a:ext cx="1698112" cy="1698112"/>
            </a:xfrm>
            <a:prstGeom prst="ellipse">
              <a:avLst/>
            </a:prstGeom>
            <a:solidFill>
              <a:schemeClr val="accent2"/>
            </a:solidFill>
            <a:ln w="31750">
              <a:noFill/>
            </a:ln>
            <a:effectLst/>
          </p:spPr>
          <p:txBody>
            <a:bodyPr vert="horz" wrap="square" lIns="121882" tIns="60941" rIns="121882" bIns="60941" numCol="1" anchor="t" anchorCtr="0" compatLnSpc="1"/>
            <a:lstStyle/>
            <a:p>
              <a:endParaRPr lang="zh-CN" altLang="en-US" sz="2400">
                <a:solidFill>
                  <a:prstClr val="black"/>
                </a:solidFill>
              </a:endParaRPr>
            </a:p>
          </p:txBody>
        </p:sp>
        <p:sp>
          <p:nvSpPr>
            <p:cNvPr id="53" name="Freeform 108"/>
            <p:cNvSpPr>
              <a:spLocks noEditPoints="1"/>
            </p:cNvSpPr>
            <p:nvPr/>
          </p:nvSpPr>
          <p:spPr bwMode="auto">
            <a:xfrm>
              <a:off x="8492332" y="5072393"/>
              <a:ext cx="757494" cy="760218"/>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882" tIns="60941" rIns="121882" bIns="60941" numCol="1" anchor="t" anchorCtr="0" compatLnSpc="1"/>
            <a:lstStyle/>
            <a:p>
              <a:endParaRPr lang="zh-CN" altLang="en-US" sz="2400">
                <a:solidFill>
                  <a:prstClr val="black"/>
                </a:solidFill>
              </a:endParaRPr>
            </a:p>
          </p:txBody>
        </p:sp>
      </p:grpSp>
      <p:grpSp>
        <p:nvGrpSpPr>
          <p:cNvPr id="8" name="组合 57"/>
          <p:cNvGrpSpPr>
            <a:grpSpLocks noChangeAspect="1"/>
          </p:cNvGrpSpPr>
          <p:nvPr/>
        </p:nvGrpSpPr>
        <p:grpSpPr>
          <a:xfrm>
            <a:off x="7000364" y="4601908"/>
            <a:ext cx="507013" cy="507170"/>
            <a:chOff x="8016395" y="2078716"/>
            <a:chExt cx="1698112" cy="1698114"/>
          </a:xfrm>
        </p:grpSpPr>
        <p:sp>
          <p:nvSpPr>
            <p:cNvPr id="62" name="Oval 62"/>
            <p:cNvSpPr>
              <a:spLocks noChangeArrowheads="1"/>
            </p:cNvSpPr>
            <p:nvPr/>
          </p:nvSpPr>
          <p:spPr bwMode="auto">
            <a:xfrm>
              <a:off x="8016395" y="2078716"/>
              <a:ext cx="1698112" cy="1698114"/>
            </a:xfrm>
            <a:prstGeom prst="ellipse">
              <a:avLst/>
            </a:prstGeom>
            <a:solidFill>
              <a:schemeClr val="accent3"/>
            </a:solidFill>
            <a:ln w="31750">
              <a:noFill/>
            </a:ln>
            <a:effectLst/>
          </p:spPr>
          <p:txBody>
            <a:bodyPr vert="horz" wrap="square" lIns="121882" tIns="60941" rIns="121882" bIns="60941" numCol="1" anchor="t" anchorCtr="0" compatLnSpc="1"/>
            <a:lstStyle/>
            <a:p>
              <a:endParaRPr lang="zh-CN" altLang="en-US" sz="2400">
                <a:solidFill>
                  <a:prstClr val="black"/>
                </a:solidFill>
              </a:endParaRPr>
            </a:p>
          </p:txBody>
        </p:sp>
        <p:sp>
          <p:nvSpPr>
            <p:cNvPr id="60" name="Freeform 96"/>
            <p:cNvSpPr>
              <a:spLocks noEditPoints="1"/>
            </p:cNvSpPr>
            <p:nvPr/>
          </p:nvSpPr>
          <p:spPr bwMode="auto">
            <a:xfrm>
              <a:off x="8492332" y="2553086"/>
              <a:ext cx="701837" cy="762862"/>
            </a:xfrm>
            <a:custGeom>
              <a:avLst/>
              <a:gdLst>
                <a:gd name="T0" fmla="*/ 34 w 114"/>
                <a:gd name="T1" fmla="*/ 58 h 124"/>
                <a:gd name="T2" fmla="*/ 7 w 114"/>
                <a:gd name="T3" fmla="*/ 57 h 124"/>
                <a:gd name="T4" fmla="*/ 9 w 114"/>
                <a:gd name="T5" fmla="*/ 108 h 124"/>
                <a:gd name="T6" fmla="*/ 37 w 114"/>
                <a:gd name="T7" fmla="*/ 112 h 124"/>
                <a:gd name="T8" fmla="*/ 34 w 114"/>
                <a:gd name="T9" fmla="*/ 58 h 124"/>
                <a:gd name="T10" fmla="*/ 113 w 114"/>
                <a:gd name="T11" fmla="*/ 73 h 124"/>
                <a:gd name="T12" fmla="*/ 107 w 114"/>
                <a:gd name="T13" fmla="*/ 66 h 124"/>
                <a:gd name="T14" fmla="*/ 112 w 114"/>
                <a:gd name="T15" fmla="*/ 59 h 124"/>
                <a:gd name="T16" fmla="*/ 85 w 114"/>
                <a:gd name="T17" fmla="*/ 48 h 124"/>
                <a:gd name="T18" fmla="*/ 80 w 114"/>
                <a:gd name="T19" fmla="*/ 39 h 124"/>
                <a:gd name="T20" fmla="*/ 96 w 114"/>
                <a:gd name="T21" fmla="*/ 21 h 124"/>
                <a:gd name="T22" fmla="*/ 90 w 114"/>
                <a:gd name="T23" fmla="*/ 4 h 124"/>
                <a:gd name="T24" fmla="*/ 58 w 114"/>
                <a:gd name="T25" fmla="*/ 35 h 124"/>
                <a:gd name="T26" fmla="*/ 39 w 114"/>
                <a:gd name="T27" fmla="*/ 59 h 124"/>
                <a:gd name="T28" fmla="*/ 42 w 114"/>
                <a:gd name="T29" fmla="*/ 111 h 124"/>
                <a:gd name="T30" fmla="*/ 91 w 114"/>
                <a:gd name="T31" fmla="*/ 119 h 124"/>
                <a:gd name="T32" fmla="*/ 103 w 114"/>
                <a:gd name="T33" fmla="*/ 108 h 124"/>
                <a:gd name="T34" fmla="*/ 100 w 114"/>
                <a:gd name="T35" fmla="*/ 101 h 124"/>
                <a:gd name="T36" fmla="*/ 109 w 114"/>
                <a:gd name="T37" fmla="*/ 93 h 124"/>
                <a:gd name="T38" fmla="*/ 106 w 114"/>
                <a:gd name="T39" fmla="*/ 83 h 124"/>
                <a:gd name="T40" fmla="*/ 113 w 114"/>
                <a:gd name="T41" fmla="*/ 7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24">
                  <a:moveTo>
                    <a:pt x="34" y="58"/>
                  </a:moveTo>
                  <a:cubicBezTo>
                    <a:pt x="24" y="54"/>
                    <a:pt x="7" y="57"/>
                    <a:pt x="7" y="57"/>
                  </a:cubicBezTo>
                  <a:cubicBezTo>
                    <a:pt x="0" y="78"/>
                    <a:pt x="9" y="108"/>
                    <a:pt x="9" y="108"/>
                  </a:cubicBezTo>
                  <a:cubicBezTo>
                    <a:pt x="20" y="117"/>
                    <a:pt x="37" y="112"/>
                    <a:pt x="37" y="112"/>
                  </a:cubicBezTo>
                  <a:cubicBezTo>
                    <a:pt x="31" y="95"/>
                    <a:pt x="34" y="58"/>
                    <a:pt x="34" y="58"/>
                  </a:cubicBezTo>
                  <a:close/>
                  <a:moveTo>
                    <a:pt x="113" y="73"/>
                  </a:moveTo>
                  <a:cubicBezTo>
                    <a:pt x="114" y="66"/>
                    <a:pt x="107" y="66"/>
                    <a:pt x="107" y="66"/>
                  </a:cubicBezTo>
                  <a:cubicBezTo>
                    <a:pt x="113" y="66"/>
                    <a:pt x="112" y="59"/>
                    <a:pt x="112" y="59"/>
                  </a:cubicBezTo>
                  <a:cubicBezTo>
                    <a:pt x="110" y="43"/>
                    <a:pt x="95" y="50"/>
                    <a:pt x="85" y="48"/>
                  </a:cubicBezTo>
                  <a:cubicBezTo>
                    <a:pt x="76" y="46"/>
                    <a:pt x="80" y="39"/>
                    <a:pt x="80" y="39"/>
                  </a:cubicBezTo>
                  <a:cubicBezTo>
                    <a:pt x="92" y="31"/>
                    <a:pt x="96" y="21"/>
                    <a:pt x="96" y="21"/>
                  </a:cubicBezTo>
                  <a:cubicBezTo>
                    <a:pt x="101" y="0"/>
                    <a:pt x="90" y="4"/>
                    <a:pt x="90" y="4"/>
                  </a:cubicBezTo>
                  <a:cubicBezTo>
                    <a:pt x="87" y="10"/>
                    <a:pt x="66" y="30"/>
                    <a:pt x="58" y="35"/>
                  </a:cubicBezTo>
                  <a:cubicBezTo>
                    <a:pt x="48" y="42"/>
                    <a:pt x="39" y="59"/>
                    <a:pt x="39" y="59"/>
                  </a:cubicBezTo>
                  <a:cubicBezTo>
                    <a:pt x="35" y="78"/>
                    <a:pt x="42" y="111"/>
                    <a:pt x="42" y="111"/>
                  </a:cubicBezTo>
                  <a:cubicBezTo>
                    <a:pt x="63" y="124"/>
                    <a:pt x="91" y="119"/>
                    <a:pt x="91" y="119"/>
                  </a:cubicBezTo>
                  <a:cubicBezTo>
                    <a:pt x="102" y="117"/>
                    <a:pt x="103" y="108"/>
                    <a:pt x="103" y="108"/>
                  </a:cubicBezTo>
                  <a:cubicBezTo>
                    <a:pt x="105" y="102"/>
                    <a:pt x="100" y="101"/>
                    <a:pt x="100" y="101"/>
                  </a:cubicBezTo>
                  <a:cubicBezTo>
                    <a:pt x="108" y="102"/>
                    <a:pt x="109" y="93"/>
                    <a:pt x="109" y="93"/>
                  </a:cubicBezTo>
                  <a:cubicBezTo>
                    <a:pt x="112" y="84"/>
                    <a:pt x="106" y="83"/>
                    <a:pt x="106" y="83"/>
                  </a:cubicBezTo>
                  <a:cubicBezTo>
                    <a:pt x="112" y="84"/>
                    <a:pt x="113" y="73"/>
                    <a:pt x="113" y="7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882" tIns="60941" rIns="121882" bIns="60941" numCol="1" anchor="t" anchorCtr="0" compatLnSpc="1"/>
            <a:lstStyle/>
            <a:p>
              <a:endParaRPr lang="zh-CN" altLang="en-US" sz="2400">
                <a:solidFill>
                  <a:prstClr val="black"/>
                </a:solidFill>
              </a:endParaRPr>
            </a:p>
          </p:txBody>
        </p:sp>
      </p:grpSp>
      <p:sp>
        <p:nvSpPr>
          <p:cNvPr id="27" name="文本框 37"/>
          <p:cNvSpPr txBox="1"/>
          <p:nvPr/>
        </p:nvSpPr>
        <p:spPr>
          <a:xfrm>
            <a:off x="483838" y="319451"/>
            <a:ext cx="3189574" cy="417156"/>
          </a:xfrm>
          <a:prstGeom prst="rect">
            <a:avLst/>
          </a:prstGeom>
          <a:noFill/>
        </p:spPr>
        <p:txBody>
          <a:bodyPr wrap="none" lIns="128579" tIns="64289" rIns="128579" bIns="64289" rtlCol="0">
            <a:spAutoFit/>
          </a:bodyPr>
          <a:lstStyle/>
          <a:p>
            <a:pPr marL="342900" indent="-342900" defTabSz="1284605">
              <a:buFont typeface="Wingdings" panose="05000000000000000000" pitchFamily="2" charset="2"/>
              <a:buChar char="l"/>
            </a:pPr>
            <a:r>
              <a:rPr lang="en-US" altLang="zh-CN"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Ontology construction</a:t>
            </a:r>
            <a:endParaRPr lang="zh-CN" altLang="en-US"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4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430" y="1912636"/>
            <a:ext cx="5926879" cy="332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pic>
        <p:nvPicPr>
          <p:cNvPr id="49" name="图片 7"/>
          <p:cNvPicPr>
            <a:picLocks noChangeAspect="1"/>
          </p:cNvPicPr>
          <p:nvPr/>
        </p:nvPicPr>
        <p:blipFill rotWithShape="1">
          <a:blip r:embed="rId7"/>
          <a:srcRect l="-1148" t="27" r="47629" b="-2901"/>
          <a:stretch>
            <a:fillRect/>
          </a:stretch>
        </p:blipFill>
        <p:spPr>
          <a:xfrm>
            <a:off x="209575" y="1912636"/>
            <a:ext cx="6064216" cy="3286634"/>
          </a:xfrm>
          <a:prstGeom prst="rect">
            <a:avLst/>
          </a:prstGeom>
          <a:noFill/>
          <a:ln>
            <a:noFill/>
          </a:ln>
        </p:spPr>
      </p:pic>
      <p:sp>
        <p:nvSpPr>
          <p:cNvPr id="10" name="文本框 9"/>
          <p:cNvSpPr txBox="1"/>
          <p:nvPr/>
        </p:nvSpPr>
        <p:spPr>
          <a:xfrm>
            <a:off x="7731230" y="5050987"/>
            <a:ext cx="3653946" cy="1200329"/>
          </a:xfrm>
          <a:prstGeom prst="rect">
            <a:avLst/>
          </a:prstGeom>
          <a:noFill/>
        </p:spPr>
        <p:txBody>
          <a:bodyPr wrap="square" rtlCol="0">
            <a:spAutoFit/>
          </a:bodyPr>
          <a:lstStyle/>
          <a:p>
            <a:pPr indent="0"/>
            <a:r>
              <a:rPr lang="en-US" altLang="zh-CN" dirty="0">
                <a:solidFill>
                  <a:schemeClr val="bg2"/>
                </a:solidFill>
                <a:latin typeface="Times New Roman" panose="02020503050405090304" charset="0"/>
                <a:cs typeface="Times New Roman" panose="02020503050405090304" charset="0"/>
              </a:rPr>
              <a:t>select more than ten instance which belong to </a:t>
            </a:r>
            <a:r>
              <a:rPr lang="en-US" altLang="zh-CN" b="1" dirty="0">
                <a:solidFill>
                  <a:schemeClr val="bg2"/>
                </a:solidFill>
                <a:latin typeface="Times New Roman" panose="02020503050405090304" charset="0"/>
                <a:cs typeface="Times New Roman" panose="02020503050405090304" charset="0"/>
              </a:rPr>
              <a:t>the same bottom concept</a:t>
            </a:r>
            <a:r>
              <a:rPr lang="en-US" altLang="zh-CN" dirty="0">
                <a:solidFill>
                  <a:schemeClr val="bg2"/>
                </a:solidFill>
                <a:latin typeface="Times New Roman" panose="02020503050405090304" charset="0"/>
                <a:cs typeface="Times New Roman" panose="02020503050405090304" charset="0"/>
              </a:rPr>
              <a:t> and </a:t>
            </a:r>
            <a:r>
              <a:rPr lang="en-US" altLang="zh-CN" b="1" dirty="0">
                <a:solidFill>
                  <a:schemeClr val="bg2"/>
                </a:solidFill>
                <a:latin typeface="Times New Roman" panose="02020503050405090304" charset="0"/>
                <a:cs typeface="Times New Roman" panose="02020503050405090304" charset="0"/>
              </a:rPr>
              <a:t>intersect</a:t>
            </a:r>
            <a:r>
              <a:rPr lang="en-US" altLang="zh-CN" dirty="0">
                <a:solidFill>
                  <a:schemeClr val="bg2"/>
                </a:solidFill>
                <a:latin typeface="Times New Roman" panose="02020503050405090304" charset="0"/>
                <a:cs typeface="Times New Roman" panose="02020503050405090304" charset="0"/>
              </a:rPr>
              <a:t> their properties as the final ontology of this kind of instance</a:t>
            </a:r>
            <a:r>
              <a:rPr lang="en-US" altLang="zh-CN" dirty="0">
                <a:latin typeface="Times New Roman" panose="02020503050405090304" charset="0"/>
                <a:cs typeface="Times New Roman" panose="02020503050405090304" charset="0"/>
              </a:rPr>
              <a:t>.</a:t>
            </a:r>
            <a:endParaRPr lang="en-US" altLang="en-US" dirty="0">
              <a:latin typeface="Times New Roman" panose="02020503050405090304" charset="0"/>
              <a:ea typeface="宋体" panose="02010600030101010101" pitchFamily="2" charset="-122"/>
              <a:cs typeface="Times New Roman" panose="02020503050405090304"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3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500"/>
                            </p:stCondLst>
                            <p:childTnLst>
                              <p:par>
                                <p:cTn id="15" presetID="17" presetClass="entr" presetSubtype="1" fill="hold" grpId="0" nodeType="afterEffect">
                                  <p:stCondLst>
                                    <p:cond delay="0"/>
                                  </p:stCondLst>
                                  <p:iterate type="lt">
                                    <p:tmPct val="40000"/>
                                  </p:iterate>
                                  <p:childTnLst>
                                    <p:set>
                                      <p:cBhvr>
                                        <p:cTn id="16" dur="1" fill="hold">
                                          <p:stCondLst>
                                            <p:cond delay="0"/>
                                          </p:stCondLst>
                                        </p:cTn>
                                        <p:tgtEl>
                                          <p:spTgt spid="45"/>
                                        </p:tgtEl>
                                        <p:attrNameLst>
                                          <p:attrName>style.visibility</p:attrName>
                                        </p:attrNameLst>
                                      </p:cBhvr>
                                      <p:to>
                                        <p:strVal val="visible"/>
                                      </p:to>
                                    </p:set>
                                    <p:anim calcmode="lin" valueType="num">
                                      <p:cBhvr>
                                        <p:cTn id="17" dur="250" fill="hold"/>
                                        <p:tgtEl>
                                          <p:spTgt spid="45"/>
                                        </p:tgtEl>
                                        <p:attrNameLst>
                                          <p:attrName>ppt_x</p:attrName>
                                        </p:attrNameLst>
                                      </p:cBhvr>
                                      <p:tavLst>
                                        <p:tav tm="0">
                                          <p:val>
                                            <p:strVal val="#ppt_x"/>
                                          </p:val>
                                        </p:tav>
                                        <p:tav tm="100000">
                                          <p:val>
                                            <p:strVal val="#ppt_x"/>
                                          </p:val>
                                        </p:tav>
                                      </p:tavLst>
                                    </p:anim>
                                    <p:anim calcmode="lin" valueType="num">
                                      <p:cBhvr>
                                        <p:cTn id="18" dur="250" fill="hold"/>
                                        <p:tgtEl>
                                          <p:spTgt spid="45"/>
                                        </p:tgtEl>
                                        <p:attrNameLst>
                                          <p:attrName>ppt_y</p:attrName>
                                        </p:attrNameLst>
                                      </p:cBhvr>
                                      <p:tavLst>
                                        <p:tav tm="0">
                                          <p:val>
                                            <p:strVal val="#ppt_y-#ppt_h/2"/>
                                          </p:val>
                                        </p:tav>
                                        <p:tav tm="100000">
                                          <p:val>
                                            <p:strVal val="#ppt_y"/>
                                          </p:val>
                                        </p:tav>
                                      </p:tavLst>
                                    </p:anim>
                                    <p:anim calcmode="lin" valueType="num">
                                      <p:cBhvr>
                                        <p:cTn id="19" dur="250" fill="hold"/>
                                        <p:tgtEl>
                                          <p:spTgt spid="45"/>
                                        </p:tgtEl>
                                        <p:attrNameLst>
                                          <p:attrName>ppt_w</p:attrName>
                                        </p:attrNameLst>
                                      </p:cBhvr>
                                      <p:tavLst>
                                        <p:tav tm="0">
                                          <p:val>
                                            <p:strVal val="#ppt_w"/>
                                          </p:val>
                                        </p:tav>
                                        <p:tav tm="100000">
                                          <p:val>
                                            <p:strVal val="#ppt_w"/>
                                          </p:val>
                                        </p:tav>
                                      </p:tavLst>
                                    </p:anim>
                                    <p:anim calcmode="lin" valueType="num">
                                      <p:cBhvr>
                                        <p:cTn id="20" dur="250" fill="hold"/>
                                        <p:tgtEl>
                                          <p:spTgt spid="4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500"/>
                            </p:stCondLst>
                            <p:childTnLst>
                              <p:par>
                                <p:cTn id="27" presetID="17" presetClass="entr" presetSubtype="1" fill="hold" grpId="0" nodeType="afterEffect">
                                  <p:stCondLst>
                                    <p:cond delay="0"/>
                                  </p:stCondLst>
                                  <p:iterate type="lt">
                                    <p:tmPct val="40000"/>
                                  </p:iterate>
                                  <p:childTnLst>
                                    <p:set>
                                      <p:cBhvr>
                                        <p:cTn id="28" dur="1" fill="hold">
                                          <p:stCondLst>
                                            <p:cond delay="0"/>
                                          </p:stCondLst>
                                        </p:cTn>
                                        <p:tgtEl>
                                          <p:spTgt spid="41"/>
                                        </p:tgtEl>
                                        <p:attrNameLst>
                                          <p:attrName>style.visibility</p:attrName>
                                        </p:attrNameLst>
                                      </p:cBhvr>
                                      <p:to>
                                        <p:strVal val="visible"/>
                                      </p:to>
                                    </p:set>
                                    <p:anim calcmode="lin" valueType="num">
                                      <p:cBhvr>
                                        <p:cTn id="29" dur="250" fill="hold"/>
                                        <p:tgtEl>
                                          <p:spTgt spid="41"/>
                                        </p:tgtEl>
                                        <p:attrNameLst>
                                          <p:attrName>ppt_x</p:attrName>
                                        </p:attrNameLst>
                                      </p:cBhvr>
                                      <p:tavLst>
                                        <p:tav tm="0">
                                          <p:val>
                                            <p:strVal val="#ppt_x"/>
                                          </p:val>
                                        </p:tav>
                                        <p:tav tm="100000">
                                          <p:val>
                                            <p:strVal val="#ppt_x"/>
                                          </p:val>
                                        </p:tav>
                                      </p:tavLst>
                                    </p:anim>
                                    <p:anim calcmode="lin" valueType="num">
                                      <p:cBhvr>
                                        <p:cTn id="30" dur="250" fill="hold"/>
                                        <p:tgtEl>
                                          <p:spTgt spid="41"/>
                                        </p:tgtEl>
                                        <p:attrNameLst>
                                          <p:attrName>ppt_y</p:attrName>
                                        </p:attrNameLst>
                                      </p:cBhvr>
                                      <p:tavLst>
                                        <p:tav tm="0">
                                          <p:val>
                                            <p:strVal val="#ppt_y-#ppt_h/2"/>
                                          </p:val>
                                        </p:tav>
                                        <p:tav tm="100000">
                                          <p:val>
                                            <p:strVal val="#ppt_y"/>
                                          </p:val>
                                        </p:tav>
                                      </p:tavLst>
                                    </p:anim>
                                    <p:anim calcmode="lin" valueType="num">
                                      <p:cBhvr>
                                        <p:cTn id="31" dur="250" fill="hold"/>
                                        <p:tgtEl>
                                          <p:spTgt spid="41"/>
                                        </p:tgtEl>
                                        <p:attrNameLst>
                                          <p:attrName>ppt_w</p:attrName>
                                        </p:attrNameLst>
                                      </p:cBhvr>
                                      <p:tavLst>
                                        <p:tav tm="0">
                                          <p:val>
                                            <p:strVal val="#ppt_w"/>
                                          </p:val>
                                        </p:tav>
                                        <p:tav tm="100000">
                                          <p:val>
                                            <p:strVal val="#ppt_w"/>
                                          </p:val>
                                        </p:tav>
                                      </p:tavLst>
                                    </p:anim>
                                    <p:anim calcmode="lin" valueType="num">
                                      <p:cBhvr>
                                        <p:cTn id="32" dur="250" fill="hold"/>
                                        <p:tgtEl>
                                          <p:spTgt spid="41"/>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par>
                          <p:cTn id="38" fill="hold">
                            <p:stCondLst>
                              <p:cond delay="500"/>
                            </p:stCondLst>
                            <p:childTnLst>
                              <p:par>
                                <p:cTn id="39" presetID="17" presetClass="entr" presetSubtype="1" fill="hold" grpId="0" nodeType="afterEffect">
                                  <p:stCondLst>
                                    <p:cond delay="0"/>
                                  </p:stCondLst>
                                  <p:iterate type="lt">
                                    <p:tmPct val="40000"/>
                                  </p:iterate>
                                  <p:childTnLst>
                                    <p:set>
                                      <p:cBhvr>
                                        <p:cTn id="40" dur="1" fill="hold">
                                          <p:stCondLst>
                                            <p:cond delay="0"/>
                                          </p:stCondLst>
                                        </p:cTn>
                                        <p:tgtEl>
                                          <p:spTgt spid="43"/>
                                        </p:tgtEl>
                                        <p:attrNameLst>
                                          <p:attrName>style.visibility</p:attrName>
                                        </p:attrNameLst>
                                      </p:cBhvr>
                                      <p:to>
                                        <p:strVal val="visible"/>
                                      </p:to>
                                    </p:set>
                                    <p:anim calcmode="lin" valueType="num">
                                      <p:cBhvr>
                                        <p:cTn id="41" dur="250" fill="hold"/>
                                        <p:tgtEl>
                                          <p:spTgt spid="43"/>
                                        </p:tgtEl>
                                        <p:attrNameLst>
                                          <p:attrName>ppt_x</p:attrName>
                                        </p:attrNameLst>
                                      </p:cBhvr>
                                      <p:tavLst>
                                        <p:tav tm="0">
                                          <p:val>
                                            <p:strVal val="#ppt_x"/>
                                          </p:val>
                                        </p:tav>
                                        <p:tav tm="100000">
                                          <p:val>
                                            <p:strVal val="#ppt_x"/>
                                          </p:val>
                                        </p:tav>
                                      </p:tavLst>
                                    </p:anim>
                                    <p:anim calcmode="lin" valueType="num">
                                      <p:cBhvr>
                                        <p:cTn id="42" dur="250" fill="hold"/>
                                        <p:tgtEl>
                                          <p:spTgt spid="43"/>
                                        </p:tgtEl>
                                        <p:attrNameLst>
                                          <p:attrName>ppt_y</p:attrName>
                                        </p:attrNameLst>
                                      </p:cBhvr>
                                      <p:tavLst>
                                        <p:tav tm="0">
                                          <p:val>
                                            <p:strVal val="#ppt_y-#ppt_h/2"/>
                                          </p:val>
                                        </p:tav>
                                        <p:tav tm="100000">
                                          <p:val>
                                            <p:strVal val="#ppt_y"/>
                                          </p:val>
                                        </p:tav>
                                      </p:tavLst>
                                    </p:anim>
                                    <p:anim calcmode="lin" valueType="num">
                                      <p:cBhvr>
                                        <p:cTn id="43" dur="250" fill="hold"/>
                                        <p:tgtEl>
                                          <p:spTgt spid="43"/>
                                        </p:tgtEl>
                                        <p:attrNameLst>
                                          <p:attrName>ppt_w</p:attrName>
                                        </p:attrNameLst>
                                      </p:cBhvr>
                                      <p:tavLst>
                                        <p:tav tm="0">
                                          <p:val>
                                            <p:strVal val="#ppt_w"/>
                                          </p:val>
                                        </p:tav>
                                        <p:tav tm="100000">
                                          <p:val>
                                            <p:strVal val="#ppt_w"/>
                                          </p:val>
                                        </p:tav>
                                      </p:tavLst>
                                    </p:anim>
                                    <p:anim calcmode="lin" valueType="num">
                                      <p:cBhvr>
                                        <p:cTn id="44" dur="250" fill="hold"/>
                                        <p:tgtEl>
                                          <p:spTgt spid="43"/>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wheel(1)">
                                      <p:cBhvr>
                                        <p:cTn id="49" dur="2000"/>
                                        <p:tgtEl>
                                          <p:spTgt spid="47"/>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blinds(horizontal)">
                                      <p:cBhvr>
                                        <p:cTn id="5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4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椭圆 46"/>
          <p:cNvSpPr/>
          <p:nvPr/>
        </p:nvSpPr>
        <p:spPr>
          <a:xfrm>
            <a:off x="3666870" y="1646109"/>
            <a:ext cx="631019" cy="631211"/>
          </a:xfrm>
          <a:prstGeom prst="ellipse">
            <a:avLst/>
          </a:prstGeom>
          <a:solidFill>
            <a:schemeClr val="accent1"/>
          </a:solidFill>
          <a:ln>
            <a:noFill/>
          </a:ln>
          <a:effectLst>
            <a:outerShdw blurRad="63500" dist="190500" dir="90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781" tIns="60891" rIns="121781" bIns="60891" rtlCol="0" anchor="ctr"/>
          <a:lstStyle/>
          <a:p>
            <a:pPr algn="ctr"/>
            <a:endParaRPr lang="zh-CN" altLang="en-US" sz="2400" dirty="0"/>
          </a:p>
        </p:txBody>
      </p:sp>
      <p:sp>
        <p:nvSpPr>
          <p:cNvPr id="51" name="椭圆 50"/>
          <p:cNvSpPr/>
          <p:nvPr/>
        </p:nvSpPr>
        <p:spPr>
          <a:xfrm>
            <a:off x="3651982" y="3030559"/>
            <a:ext cx="631019" cy="631211"/>
          </a:xfrm>
          <a:prstGeom prst="ellipse">
            <a:avLst/>
          </a:prstGeom>
          <a:solidFill>
            <a:schemeClr val="accent2"/>
          </a:solidFill>
          <a:ln>
            <a:noFill/>
          </a:ln>
          <a:effectLst>
            <a:outerShdw blurRad="63500" dist="190500" dir="90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781" tIns="60891" rIns="121781" bIns="60891" rtlCol="0" anchor="ctr"/>
          <a:lstStyle/>
          <a:p>
            <a:pPr algn="ctr"/>
            <a:endParaRPr lang="zh-CN" altLang="en-US" sz="2400"/>
          </a:p>
        </p:txBody>
      </p:sp>
      <p:sp>
        <p:nvSpPr>
          <p:cNvPr id="55" name="椭圆 54"/>
          <p:cNvSpPr/>
          <p:nvPr/>
        </p:nvSpPr>
        <p:spPr>
          <a:xfrm>
            <a:off x="3651982" y="4350304"/>
            <a:ext cx="631019" cy="631211"/>
          </a:xfrm>
          <a:prstGeom prst="ellipse">
            <a:avLst/>
          </a:prstGeom>
          <a:solidFill>
            <a:schemeClr val="accent3"/>
          </a:solidFill>
          <a:ln>
            <a:noFill/>
          </a:ln>
          <a:effectLst>
            <a:outerShdw blurRad="63500" dist="190500" dir="90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781" tIns="60891" rIns="121781" bIns="60891" rtlCol="0" anchor="ctr"/>
          <a:lstStyle/>
          <a:p>
            <a:pPr algn="ctr"/>
            <a:endParaRPr lang="zh-CN" altLang="en-US" sz="2400"/>
          </a:p>
        </p:txBody>
      </p:sp>
      <p:grpSp>
        <p:nvGrpSpPr>
          <p:cNvPr id="2" name="组合 2050"/>
          <p:cNvGrpSpPr/>
          <p:nvPr/>
        </p:nvGrpSpPr>
        <p:grpSpPr>
          <a:xfrm>
            <a:off x="5465626" y="638937"/>
            <a:ext cx="5143558" cy="6393138"/>
            <a:chOff x="3365268" y="1116367"/>
            <a:chExt cx="2520280" cy="3668014"/>
          </a:xfrm>
        </p:grpSpPr>
        <p:pic>
          <p:nvPicPr>
            <p:cNvPr id="4" name="Picture 46" descr="iPhone6_mockup_front_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5268" y="1116367"/>
              <a:ext cx="2520280" cy="3668014"/>
            </a:xfrm>
            <a:prstGeom prst="rect">
              <a:avLst/>
            </a:prstGeo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t="14475" b="14475"/>
            <a:stretch>
              <a:fillRect/>
            </a:stretch>
          </p:blipFill>
          <p:spPr bwMode="auto">
            <a:xfrm>
              <a:off x="3828756" y="1658635"/>
              <a:ext cx="1548171" cy="2514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组合 2047"/>
          <p:cNvGrpSpPr/>
          <p:nvPr/>
        </p:nvGrpSpPr>
        <p:grpSpPr>
          <a:xfrm>
            <a:off x="705183" y="1584079"/>
            <a:ext cx="2469287" cy="3426588"/>
            <a:chOff x="491841" y="1570544"/>
            <a:chExt cx="1852537" cy="2569944"/>
          </a:xfrm>
        </p:grpSpPr>
        <p:sp>
          <p:nvSpPr>
            <p:cNvPr id="86" name="TextBox 85"/>
            <p:cNvSpPr txBox="1"/>
            <p:nvPr/>
          </p:nvSpPr>
          <p:spPr>
            <a:xfrm>
              <a:off x="824932" y="1833185"/>
              <a:ext cx="1519446" cy="273066"/>
            </a:xfrm>
            <a:prstGeom prst="rect">
              <a:avLst/>
            </a:prstGeom>
            <a:noFill/>
          </p:spPr>
          <p:txBody>
            <a:bodyPr wrap="square" lIns="121870" tIns="60935" rIns="121870" bIns="60935" rtlCol="0">
              <a:spAutoFit/>
            </a:bodyPr>
            <a:lstStyle/>
            <a:p>
              <a:pPr algn="r">
                <a:lnSpc>
                  <a:spcPct val="130000"/>
                </a:lnSpc>
              </a:pPr>
              <a:endPar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7" name="TextBox 86"/>
            <p:cNvSpPr txBox="1"/>
            <p:nvPr/>
          </p:nvSpPr>
          <p:spPr>
            <a:xfrm>
              <a:off x="1331640" y="1570544"/>
              <a:ext cx="1008112" cy="284982"/>
            </a:xfrm>
            <a:prstGeom prst="rect">
              <a:avLst/>
            </a:prstGeom>
            <a:noFill/>
          </p:spPr>
          <p:txBody>
            <a:bodyPr wrap="square" lIns="121870" tIns="0" rIns="121870" bIns="0" rtlCol="0" anchor="t">
              <a:spAutoFit/>
            </a:bodyPr>
            <a:lstStyle/>
            <a:p>
              <a:pPr algn="r">
                <a:lnSpc>
                  <a:spcPct val="150000"/>
                </a:lnSpc>
              </a:pP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cs typeface="华文黑体" panose="02010600040101010101" pitchFamily="2" charset="-122"/>
                </a:rPr>
                <a:t>Schema</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88" name="TextBox 87"/>
            <p:cNvSpPr txBox="1"/>
            <p:nvPr/>
          </p:nvSpPr>
          <p:spPr>
            <a:xfrm>
              <a:off x="896940" y="2805428"/>
              <a:ext cx="1447438" cy="273066"/>
            </a:xfrm>
            <a:prstGeom prst="rect">
              <a:avLst/>
            </a:prstGeom>
            <a:noFill/>
          </p:spPr>
          <p:txBody>
            <a:bodyPr wrap="square" lIns="121870" tIns="60935" rIns="121870" bIns="60935" rtlCol="0">
              <a:spAutoFit/>
            </a:bodyPr>
            <a:lstStyle/>
            <a:p>
              <a:pPr algn="r">
                <a:lnSpc>
                  <a:spcPct val="130000"/>
                </a:lnSpc>
              </a:pPr>
              <a:endPar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9" name="TextBox 88"/>
            <p:cNvSpPr txBox="1"/>
            <p:nvPr/>
          </p:nvSpPr>
          <p:spPr>
            <a:xfrm>
              <a:off x="846983" y="2587805"/>
              <a:ext cx="1492769" cy="284982"/>
            </a:xfrm>
            <a:prstGeom prst="rect">
              <a:avLst/>
            </a:prstGeom>
            <a:noFill/>
          </p:spPr>
          <p:txBody>
            <a:bodyPr wrap="square" lIns="121870" tIns="0" rIns="121870" bIns="0" rtlCol="0" anchor="t">
              <a:spAutoFit/>
            </a:bodyPr>
            <a:lstStyle/>
            <a:p>
              <a:pPr algn="r">
                <a:lnSpc>
                  <a:spcPct val="150000"/>
                </a:lnSpc>
              </a:pP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cs typeface="华文黑体" panose="02010600040101010101" pitchFamily="2" charset="-122"/>
                </a:rPr>
                <a:t>Item Structure</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90" name="TextBox 89"/>
            <p:cNvSpPr txBox="1"/>
            <p:nvPr/>
          </p:nvSpPr>
          <p:spPr>
            <a:xfrm>
              <a:off x="1000462" y="3867422"/>
              <a:ext cx="1343916" cy="273066"/>
            </a:xfrm>
            <a:prstGeom prst="rect">
              <a:avLst/>
            </a:prstGeom>
            <a:noFill/>
          </p:spPr>
          <p:txBody>
            <a:bodyPr wrap="square" lIns="121870" tIns="60935" rIns="121870" bIns="60935" rtlCol="0">
              <a:spAutoFit/>
            </a:bodyPr>
            <a:lstStyle/>
            <a:p>
              <a:pPr algn="r">
                <a:lnSpc>
                  <a:spcPct val="130000"/>
                </a:lnSpc>
              </a:pPr>
              <a:endPar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1" name="TextBox 90"/>
            <p:cNvSpPr txBox="1"/>
            <p:nvPr/>
          </p:nvSpPr>
          <p:spPr>
            <a:xfrm>
              <a:off x="491841" y="3634808"/>
              <a:ext cx="1847911" cy="284982"/>
            </a:xfrm>
            <a:prstGeom prst="rect">
              <a:avLst/>
            </a:prstGeom>
            <a:noFill/>
          </p:spPr>
          <p:txBody>
            <a:bodyPr wrap="square" lIns="121870" tIns="0" rIns="121870" bIns="0" rtlCol="0" anchor="t">
              <a:spAutoFit/>
            </a:bodyPr>
            <a:lstStyle/>
            <a:p>
              <a:pPr algn="r">
                <a:lnSpc>
                  <a:spcPct val="150000"/>
                </a:lnSpc>
              </a:pP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cs typeface="华文黑体" panose="02010600040101010101" pitchFamily="2" charset="-122"/>
                </a:rPr>
                <a:t>Extract Template</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grpSp>
      <p:sp>
        <p:nvSpPr>
          <p:cNvPr id="2054" name="TextBox 2053"/>
          <p:cNvSpPr txBox="1"/>
          <p:nvPr/>
        </p:nvSpPr>
        <p:spPr>
          <a:xfrm>
            <a:off x="3672171" y="1697779"/>
            <a:ext cx="688454" cy="553730"/>
          </a:xfrm>
          <a:prstGeom prst="rect">
            <a:avLst/>
          </a:prstGeom>
          <a:noFill/>
        </p:spPr>
        <p:txBody>
          <a:bodyPr wrap="square" lIns="121781" tIns="60891" rIns="121781" bIns="60891" rtlCol="0">
            <a:spAutoFit/>
          </a:bodyPr>
          <a:lstStyle/>
          <a:p>
            <a:r>
              <a:rPr lang="en-US" altLang="zh-CN" sz="2800" dirty="0">
                <a:solidFill>
                  <a:schemeClr val="tx1">
                    <a:lumMod val="10000"/>
                    <a:lumOff val="90000"/>
                  </a:schemeClr>
                </a:solidFill>
                <a:latin typeface="Humnst777 BlkCn BT" panose="020B0803030504020204" pitchFamily="34" charset="0"/>
              </a:rPr>
              <a:t>01</a:t>
            </a:r>
            <a:endParaRPr lang="zh-CN" altLang="en-US" sz="2800" dirty="0">
              <a:solidFill>
                <a:schemeClr val="tx1">
                  <a:lumMod val="10000"/>
                  <a:lumOff val="90000"/>
                </a:schemeClr>
              </a:solidFill>
              <a:latin typeface="Humnst777 BlkCn BT" panose="020B0803030504020204" pitchFamily="34" charset="0"/>
            </a:endParaRPr>
          </a:p>
        </p:txBody>
      </p:sp>
      <p:sp>
        <p:nvSpPr>
          <p:cNvPr id="101" name="TextBox 100"/>
          <p:cNvSpPr txBox="1"/>
          <p:nvPr/>
        </p:nvSpPr>
        <p:spPr>
          <a:xfrm>
            <a:off x="3651045" y="3069253"/>
            <a:ext cx="709578" cy="553730"/>
          </a:xfrm>
          <a:prstGeom prst="rect">
            <a:avLst/>
          </a:prstGeom>
          <a:noFill/>
        </p:spPr>
        <p:txBody>
          <a:bodyPr wrap="square" lIns="121781" tIns="60891" rIns="121781" bIns="60891" rtlCol="0">
            <a:spAutoFit/>
          </a:bodyPr>
          <a:lstStyle/>
          <a:p>
            <a:r>
              <a:rPr lang="en-US" altLang="zh-CN" sz="2800" dirty="0">
                <a:solidFill>
                  <a:schemeClr val="tx1">
                    <a:lumMod val="10000"/>
                    <a:lumOff val="90000"/>
                  </a:schemeClr>
                </a:solidFill>
                <a:latin typeface="DFGothic-EB" panose="02010609010101010101" pitchFamily="1" charset="-128"/>
                <a:ea typeface="DFGothic-EB" panose="02010609010101010101" pitchFamily="1" charset="-128"/>
              </a:rPr>
              <a:t>02</a:t>
            </a:r>
            <a:endParaRPr lang="zh-CN" altLang="en-US" sz="2800" dirty="0">
              <a:solidFill>
                <a:schemeClr val="tx1">
                  <a:lumMod val="10000"/>
                  <a:lumOff val="90000"/>
                </a:schemeClr>
              </a:solidFill>
              <a:latin typeface="DFGothic-EB" panose="02010609010101010101" pitchFamily="1" charset="-128"/>
              <a:ea typeface="DFGothic-EB" panose="02010609010101010101" pitchFamily="1" charset="-128"/>
            </a:endParaRPr>
          </a:p>
        </p:txBody>
      </p:sp>
      <p:sp>
        <p:nvSpPr>
          <p:cNvPr id="102" name="TextBox 101"/>
          <p:cNvSpPr txBox="1"/>
          <p:nvPr/>
        </p:nvSpPr>
        <p:spPr>
          <a:xfrm>
            <a:off x="3666871" y="4370356"/>
            <a:ext cx="885716" cy="553730"/>
          </a:xfrm>
          <a:prstGeom prst="rect">
            <a:avLst/>
          </a:prstGeom>
          <a:noFill/>
        </p:spPr>
        <p:txBody>
          <a:bodyPr wrap="square" lIns="121781" tIns="60891" rIns="121781" bIns="60891" rtlCol="0">
            <a:spAutoFit/>
          </a:bodyPr>
          <a:lstStyle/>
          <a:p>
            <a:r>
              <a:rPr lang="en-US" altLang="zh-CN" sz="2800" dirty="0">
                <a:solidFill>
                  <a:schemeClr val="tx1">
                    <a:lumMod val="10000"/>
                    <a:lumOff val="90000"/>
                  </a:schemeClr>
                </a:solidFill>
                <a:latin typeface="DFGothic-EB" panose="02010609010101010101" pitchFamily="1" charset="-128"/>
                <a:ea typeface="DFGothic-EB" panose="02010609010101010101" pitchFamily="1" charset="-128"/>
              </a:rPr>
              <a:t>03</a:t>
            </a:r>
            <a:endParaRPr lang="zh-CN" altLang="en-US" sz="2800" dirty="0">
              <a:solidFill>
                <a:schemeClr val="tx1">
                  <a:lumMod val="10000"/>
                  <a:lumOff val="90000"/>
                </a:schemeClr>
              </a:solidFill>
              <a:latin typeface="DFGothic-EB" panose="02010609010101010101" pitchFamily="1" charset="-128"/>
              <a:ea typeface="DFGothic-EB" panose="02010609010101010101" pitchFamily="1" charset="-128"/>
            </a:endParaRPr>
          </a:p>
        </p:txBody>
      </p:sp>
      <p:sp>
        <p:nvSpPr>
          <p:cNvPr id="31" name="文本框 37"/>
          <p:cNvSpPr txBox="1"/>
          <p:nvPr/>
        </p:nvSpPr>
        <p:spPr>
          <a:xfrm>
            <a:off x="483838" y="319451"/>
            <a:ext cx="6688930" cy="417156"/>
          </a:xfrm>
          <a:prstGeom prst="rect">
            <a:avLst/>
          </a:prstGeom>
          <a:noFill/>
        </p:spPr>
        <p:txBody>
          <a:bodyPr wrap="none" lIns="128579" tIns="64289" rIns="128579" bIns="64289" rtlCol="0">
            <a:spAutoFit/>
          </a:bodyPr>
          <a:lstStyle/>
          <a:p>
            <a:pPr marL="342900" indent="-342900" defTabSz="1284605">
              <a:buFont typeface="Wingdings" panose="05000000000000000000" pitchFamily="2" charset="2"/>
              <a:buChar char="l"/>
            </a:pPr>
            <a:r>
              <a:rPr lang="en-US" altLang="zh-CN"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Knowledge representation and knowledge extraction</a:t>
            </a:r>
            <a:endParaRPr lang="zh-CN" altLang="en-US"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23" presetClass="entr" presetSubtype="288" fill="hold" nodeType="with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strVal val="4/3*#ppt_w"/>
                                          </p:val>
                                        </p:tav>
                                        <p:tav tm="100000">
                                          <p:val>
                                            <p:strVal val="#ppt_w"/>
                                          </p:val>
                                        </p:tav>
                                      </p:tavLst>
                                    </p:anim>
                                    <p:anim calcmode="lin" valueType="num">
                                      <p:cBhvr>
                                        <p:cTn id="13" dur="500" fill="hold"/>
                                        <p:tgtEl>
                                          <p:spTgt spid="47"/>
                                        </p:tgtEl>
                                        <p:attrNameLst>
                                          <p:attrName>ppt_h</p:attrName>
                                        </p:attrNameLst>
                                      </p:cBhvr>
                                      <p:tavLst>
                                        <p:tav tm="0">
                                          <p:val>
                                            <p:strVal val="4/3*#ppt_h"/>
                                          </p:val>
                                        </p:tav>
                                        <p:tav tm="100000">
                                          <p:val>
                                            <p:strVal val="#ppt_h"/>
                                          </p:val>
                                        </p:tav>
                                      </p:tavLst>
                                    </p:anim>
                                  </p:childTnLst>
                                </p:cTn>
                              </p:par>
                            </p:childTnLst>
                          </p:cTn>
                        </p:par>
                        <p:par>
                          <p:cTn id="14" fill="hold">
                            <p:stCondLst>
                              <p:cond delay="500"/>
                            </p:stCondLst>
                            <p:childTnLst>
                              <p:par>
                                <p:cTn id="15" presetID="23" presetClass="entr" presetSubtype="288" fill="hold" nodeType="afterEffect">
                                  <p:stCondLst>
                                    <p:cond delay="0"/>
                                  </p:stCondLst>
                                  <p:childTnLst>
                                    <p:set>
                                      <p:cBhvr>
                                        <p:cTn id="16" dur="1" fill="hold">
                                          <p:stCondLst>
                                            <p:cond delay="0"/>
                                          </p:stCondLst>
                                        </p:cTn>
                                        <p:tgtEl>
                                          <p:spTgt spid="2054"/>
                                        </p:tgtEl>
                                        <p:attrNameLst>
                                          <p:attrName>style.visibility</p:attrName>
                                        </p:attrNameLst>
                                      </p:cBhvr>
                                      <p:to>
                                        <p:strVal val="visible"/>
                                      </p:to>
                                    </p:set>
                                    <p:anim calcmode="lin" valueType="num">
                                      <p:cBhvr>
                                        <p:cTn id="17" dur="500" fill="hold"/>
                                        <p:tgtEl>
                                          <p:spTgt spid="2054"/>
                                        </p:tgtEl>
                                        <p:attrNameLst>
                                          <p:attrName>ppt_w</p:attrName>
                                        </p:attrNameLst>
                                      </p:cBhvr>
                                      <p:tavLst>
                                        <p:tav tm="0">
                                          <p:val>
                                            <p:strVal val="4/3*#ppt_w"/>
                                          </p:val>
                                        </p:tav>
                                        <p:tav tm="100000">
                                          <p:val>
                                            <p:strVal val="#ppt_w"/>
                                          </p:val>
                                        </p:tav>
                                      </p:tavLst>
                                    </p:anim>
                                    <p:anim calcmode="lin" valueType="num">
                                      <p:cBhvr>
                                        <p:cTn id="18" dur="500" fill="hold"/>
                                        <p:tgtEl>
                                          <p:spTgt spid="2054"/>
                                        </p:tgtEl>
                                        <p:attrNameLst>
                                          <p:attrName>ppt_h</p:attrName>
                                        </p:attrNameLst>
                                      </p:cBhvr>
                                      <p:tavLst>
                                        <p:tav tm="0">
                                          <p:val>
                                            <p:strVal val="4/3*#ppt_h"/>
                                          </p:val>
                                        </p:tav>
                                        <p:tav tm="100000">
                                          <p:val>
                                            <p:strVal val="#ppt_h"/>
                                          </p:val>
                                        </p:tav>
                                      </p:tavLst>
                                    </p:anim>
                                  </p:childTnLst>
                                </p:cTn>
                              </p:par>
                              <p:par>
                                <p:cTn id="19" presetID="23" presetClass="entr" presetSubtype="288" fill="hold" nodeType="withEffect">
                                  <p:stCondLst>
                                    <p:cond delay="0"/>
                                  </p:stCondLst>
                                  <p:childTnLst>
                                    <p:set>
                                      <p:cBhvr>
                                        <p:cTn id="20" dur="1" fill="hold">
                                          <p:stCondLst>
                                            <p:cond delay="0"/>
                                          </p:stCondLst>
                                        </p:cTn>
                                        <p:tgtEl>
                                          <p:spTgt spid="101"/>
                                        </p:tgtEl>
                                        <p:attrNameLst>
                                          <p:attrName>style.visibility</p:attrName>
                                        </p:attrNameLst>
                                      </p:cBhvr>
                                      <p:to>
                                        <p:strVal val="visible"/>
                                      </p:to>
                                    </p:set>
                                    <p:anim calcmode="lin" valueType="num">
                                      <p:cBhvr>
                                        <p:cTn id="21" dur="500" fill="hold"/>
                                        <p:tgtEl>
                                          <p:spTgt spid="101"/>
                                        </p:tgtEl>
                                        <p:attrNameLst>
                                          <p:attrName>ppt_w</p:attrName>
                                        </p:attrNameLst>
                                      </p:cBhvr>
                                      <p:tavLst>
                                        <p:tav tm="0">
                                          <p:val>
                                            <p:strVal val="4/3*#ppt_w"/>
                                          </p:val>
                                        </p:tav>
                                        <p:tav tm="100000">
                                          <p:val>
                                            <p:strVal val="#ppt_w"/>
                                          </p:val>
                                        </p:tav>
                                      </p:tavLst>
                                    </p:anim>
                                    <p:anim calcmode="lin" valueType="num">
                                      <p:cBhvr>
                                        <p:cTn id="22" dur="500" fill="hold"/>
                                        <p:tgtEl>
                                          <p:spTgt spid="101"/>
                                        </p:tgtEl>
                                        <p:attrNameLst>
                                          <p:attrName>ppt_h</p:attrName>
                                        </p:attrNameLst>
                                      </p:cBhvr>
                                      <p:tavLst>
                                        <p:tav tm="0">
                                          <p:val>
                                            <p:strVal val="4/3*#ppt_h"/>
                                          </p:val>
                                        </p:tav>
                                        <p:tav tm="100000">
                                          <p:val>
                                            <p:strVal val="#ppt_h"/>
                                          </p:val>
                                        </p:tav>
                                      </p:tavLst>
                                    </p:anim>
                                  </p:childTnLst>
                                </p:cTn>
                              </p:par>
                              <p:par>
                                <p:cTn id="23" presetID="23" presetClass="entr" presetSubtype="288"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p:cTn id="25" dur="500" fill="hold"/>
                                        <p:tgtEl>
                                          <p:spTgt spid="51"/>
                                        </p:tgtEl>
                                        <p:attrNameLst>
                                          <p:attrName>ppt_w</p:attrName>
                                        </p:attrNameLst>
                                      </p:cBhvr>
                                      <p:tavLst>
                                        <p:tav tm="0">
                                          <p:val>
                                            <p:strVal val="4/3*#ppt_w"/>
                                          </p:val>
                                        </p:tav>
                                        <p:tav tm="100000">
                                          <p:val>
                                            <p:strVal val="#ppt_w"/>
                                          </p:val>
                                        </p:tav>
                                      </p:tavLst>
                                    </p:anim>
                                    <p:anim calcmode="lin" valueType="num">
                                      <p:cBhvr>
                                        <p:cTn id="26" dur="500" fill="hold"/>
                                        <p:tgtEl>
                                          <p:spTgt spid="51"/>
                                        </p:tgtEl>
                                        <p:attrNameLst>
                                          <p:attrName>ppt_h</p:attrName>
                                        </p:attrNameLst>
                                      </p:cBhvr>
                                      <p:tavLst>
                                        <p:tav tm="0">
                                          <p:val>
                                            <p:strVal val="4/3*#ppt_h"/>
                                          </p:val>
                                        </p:tav>
                                        <p:tav tm="100000">
                                          <p:val>
                                            <p:strVal val="#ppt_h"/>
                                          </p:val>
                                        </p:tav>
                                      </p:tavLst>
                                    </p:anim>
                                  </p:childTnLst>
                                </p:cTn>
                              </p:par>
                              <p:par>
                                <p:cTn id="27" presetID="23" presetClass="entr" presetSubtype="288"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anim calcmode="lin" valueType="num">
                                      <p:cBhvr>
                                        <p:cTn id="29" dur="500" fill="hold"/>
                                        <p:tgtEl>
                                          <p:spTgt spid="55"/>
                                        </p:tgtEl>
                                        <p:attrNameLst>
                                          <p:attrName>ppt_w</p:attrName>
                                        </p:attrNameLst>
                                      </p:cBhvr>
                                      <p:tavLst>
                                        <p:tav tm="0">
                                          <p:val>
                                            <p:strVal val="4/3*#ppt_w"/>
                                          </p:val>
                                        </p:tav>
                                        <p:tav tm="100000">
                                          <p:val>
                                            <p:strVal val="#ppt_w"/>
                                          </p:val>
                                        </p:tav>
                                      </p:tavLst>
                                    </p:anim>
                                    <p:anim calcmode="lin" valueType="num">
                                      <p:cBhvr>
                                        <p:cTn id="30" dur="500" fill="hold"/>
                                        <p:tgtEl>
                                          <p:spTgt spid="55"/>
                                        </p:tgtEl>
                                        <p:attrNameLst>
                                          <p:attrName>ppt_h</p:attrName>
                                        </p:attrNameLst>
                                      </p:cBhvr>
                                      <p:tavLst>
                                        <p:tav tm="0">
                                          <p:val>
                                            <p:strVal val="4/3*#ppt_h"/>
                                          </p:val>
                                        </p:tav>
                                        <p:tav tm="100000">
                                          <p:val>
                                            <p:strVal val="#ppt_h"/>
                                          </p:val>
                                        </p:tav>
                                      </p:tavLst>
                                    </p:anim>
                                  </p:childTnLst>
                                </p:cTn>
                              </p:par>
                              <p:par>
                                <p:cTn id="31" presetID="23" presetClass="entr" presetSubtype="288" fill="hold" nodeType="withEffect">
                                  <p:stCondLst>
                                    <p:cond delay="0"/>
                                  </p:stCondLst>
                                  <p:childTnLst>
                                    <p:set>
                                      <p:cBhvr>
                                        <p:cTn id="32" dur="1" fill="hold">
                                          <p:stCondLst>
                                            <p:cond delay="0"/>
                                          </p:stCondLst>
                                        </p:cTn>
                                        <p:tgtEl>
                                          <p:spTgt spid="102"/>
                                        </p:tgtEl>
                                        <p:attrNameLst>
                                          <p:attrName>style.visibility</p:attrName>
                                        </p:attrNameLst>
                                      </p:cBhvr>
                                      <p:to>
                                        <p:strVal val="visible"/>
                                      </p:to>
                                    </p:set>
                                    <p:anim calcmode="lin" valueType="num">
                                      <p:cBhvr>
                                        <p:cTn id="33" dur="500" fill="hold"/>
                                        <p:tgtEl>
                                          <p:spTgt spid="102"/>
                                        </p:tgtEl>
                                        <p:attrNameLst>
                                          <p:attrName>ppt_w</p:attrName>
                                        </p:attrNameLst>
                                      </p:cBhvr>
                                      <p:tavLst>
                                        <p:tav tm="0">
                                          <p:val>
                                            <p:strVal val="4/3*#ppt_w"/>
                                          </p:val>
                                        </p:tav>
                                        <p:tav tm="100000">
                                          <p:val>
                                            <p:strVal val="#ppt_w"/>
                                          </p:val>
                                        </p:tav>
                                      </p:tavLst>
                                    </p:anim>
                                    <p:anim calcmode="lin" valueType="num">
                                      <p:cBhvr>
                                        <p:cTn id="34" dur="500" fill="hold"/>
                                        <p:tgtEl>
                                          <p:spTgt spid="102"/>
                                        </p:tgtEl>
                                        <p:attrNameLst>
                                          <p:attrName>ppt_h</p:attrName>
                                        </p:attrNameLst>
                                      </p:cBhvr>
                                      <p:tavLst>
                                        <p:tav tm="0">
                                          <p:val>
                                            <p:strVal val="4/3*#ppt_h"/>
                                          </p:val>
                                        </p:tav>
                                        <p:tav tm="100000">
                                          <p:val>
                                            <p:strVal val="#ppt_h"/>
                                          </p:val>
                                        </p:tav>
                                      </p:tavLst>
                                    </p:anim>
                                  </p:childTnLst>
                                </p:cTn>
                              </p:par>
                            </p:childTnLst>
                          </p:cTn>
                        </p:par>
                        <p:par>
                          <p:cTn id="35" fill="hold">
                            <p:stCondLst>
                              <p:cond delay="1000"/>
                            </p:stCondLst>
                            <p:childTnLst>
                              <p:par>
                                <p:cTn id="36" presetID="2" presetClass="entr" presetSubtype="8"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0-#ppt_w/2"/>
                                          </p:val>
                                        </p:tav>
                                        <p:tav tm="100000">
                                          <p:val>
                                            <p:strVal val="#ppt_x"/>
                                          </p:val>
                                        </p:tav>
                                      </p:tavLst>
                                    </p:anim>
                                    <p:anim calcmode="lin" valueType="num">
                                      <p:cBhvr additive="base">
                                        <p:cTn id="39"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7"/>
          <p:cNvSpPr txBox="1"/>
          <p:nvPr/>
        </p:nvSpPr>
        <p:spPr>
          <a:xfrm>
            <a:off x="483838" y="319451"/>
            <a:ext cx="5381264" cy="417156"/>
          </a:xfrm>
          <a:prstGeom prst="rect">
            <a:avLst/>
          </a:prstGeom>
          <a:noFill/>
        </p:spPr>
        <p:txBody>
          <a:bodyPr wrap="none" lIns="128579" tIns="64289" rIns="128579" bIns="64289" rtlCol="0">
            <a:spAutoFit/>
          </a:bodyPr>
          <a:lstStyle/>
          <a:p>
            <a:pPr marL="342900" indent="-342900" defTabSz="1284605">
              <a:buFont typeface="Wingdings" panose="05000000000000000000" pitchFamily="2" charset="2"/>
              <a:buChar char="l"/>
            </a:pPr>
            <a:r>
              <a:rPr lang="en-US" altLang="zh-CN"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Data collection and knowledge extraction</a:t>
            </a:r>
            <a:endParaRPr lang="zh-CN" altLang="en-US"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41" name="图片 40"/>
          <p:cNvPicPr>
            <a:picLocks noChangeAspect="1"/>
          </p:cNvPicPr>
          <p:nvPr/>
        </p:nvPicPr>
        <p:blipFill>
          <a:blip r:embed="rId3"/>
          <a:stretch>
            <a:fillRect/>
          </a:stretch>
        </p:blipFill>
        <p:spPr>
          <a:xfrm>
            <a:off x="312196" y="1125407"/>
            <a:ext cx="11209020" cy="51092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Other_1"/>
          <p:cNvSpPr/>
          <p:nvPr/>
        </p:nvSpPr>
        <p:spPr>
          <a:xfrm rot="21600000">
            <a:off x="5956637" y="1910380"/>
            <a:ext cx="925246" cy="925532"/>
          </a:xfrm>
          <a:custGeom>
            <a:avLst/>
            <a:gdLst>
              <a:gd name="connsiteX0" fmla="*/ 465960 w 925532"/>
              <a:gd name="connsiteY0" fmla="*/ 182093 h 925532"/>
              <a:gd name="connsiteX1" fmla="*/ 830144 w 925532"/>
              <a:gd name="connsiteY1" fmla="*/ 182133 h 925532"/>
              <a:gd name="connsiteX2" fmla="*/ 875777 w 925532"/>
              <a:gd name="connsiteY2" fmla="*/ 253776 h 925532"/>
              <a:gd name="connsiteX3" fmla="*/ 869008 w 925532"/>
              <a:gd name="connsiteY3" fmla="*/ 684569 h 925532"/>
              <a:gd name="connsiteX4" fmla="*/ 839619 w 925532"/>
              <a:gd name="connsiteY4" fmla="*/ 727326 h 925532"/>
              <a:gd name="connsiteX5" fmla="*/ 465897 w 925532"/>
              <a:gd name="connsiteY5" fmla="*/ 727284 h 925532"/>
              <a:gd name="connsiteX6" fmla="*/ 273152 w 925532"/>
              <a:gd name="connsiteY6" fmla="*/ 647422 h 925532"/>
              <a:gd name="connsiteX7" fmla="*/ 193333 w 925532"/>
              <a:gd name="connsiteY7" fmla="*/ 454656 h 925532"/>
              <a:gd name="connsiteX8" fmla="*/ 465960 w 925532"/>
              <a:gd name="connsiteY8" fmla="*/ 182093 h 925532"/>
              <a:gd name="connsiteX9" fmla="*/ 424515 w 925532"/>
              <a:gd name="connsiteY9" fmla="*/ 1594 h 925532"/>
              <a:gd name="connsiteX10" fmla="*/ 761817 w 925532"/>
              <a:gd name="connsiteY10" fmla="*/ 109621 h 925532"/>
              <a:gd name="connsiteX11" fmla="*/ 813561 w 925532"/>
              <a:gd name="connsiteY11" fmla="*/ 163229 h 925532"/>
              <a:gd name="connsiteX12" fmla="*/ 461530 w 925532"/>
              <a:gd name="connsiteY12" fmla="*/ 163189 h 925532"/>
              <a:gd name="connsiteX13" fmla="*/ 170000 w 925532"/>
              <a:gd name="connsiteY13" fmla="*/ 454653 h 925532"/>
              <a:gd name="connsiteX14" fmla="*/ 169998 w 925532"/>
              <a:gd name="connsiteY14" fmla="*/ 454653 h 925532"/>
              <a:gd name="connsiteX15" fmla="*/ 461463 w 925532"/>
              <a:gd name="connsiteY15" fmla="*/ 746184 h 925532"/>
              <a:gd name="connsiteX16" fmla="*/ 826629 w 925532"/>
              <a:gd name="connsiteY16" fmla="*/ 746226 h 925532"/>
              <a:gd name="connsiteX17" fmla="*/ 815913 w 925532"/>
              <a:gd name="connsiteY17" fmla="*/ 761817 h 925532"/>
              <a:gd name="connsiteX18" fmla="*/ 163717 w 925532"/>
              <a:gd name="connsiteY18" fmla="*/ 815913 h 925532"/>
              <a:gd name="connsiteX19" fmla="*/ 109620 w 925532"/>
              <a:gd name="connsiteY19" fmla="*/ 163717 h 925532"/>
              <a:gd name="connsiteX20" fmla="*/ 424515 w 925532"/>
              <a:gd name="connsiteY20" fmla="*/ 1594 h 92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532" h="925532">
                <a:moveTo>
                  <a:pt x="465960" y="182093"/>
                </a:moveTo>
                <a:lnTo>
                  <a:pt x="830144" y="182133"/>
                </a:lnTo>
                <a:lnTo>
                  <a:pt x="875777" y="253776"/>
                </a:lnTo>
                <a:cubicBezTo>
                  <a:pt x="943569" y="387894"/>
                  <a:pt x="942824" y="549707"/>
                  <a:pt x="869008" y="684569"/>
                </a:cubicBezTo>
                <a:lnTo>
                  <a:pt x="839619" y="727326"/>
                </a:lnTo>
                <a:lnTo>
                  <a:pt x="465897" y="727284"/>
                </a:lnTo>
                <a:cubicBezTo>
                  <a:pt x="390622" y="727276"/>
                  <a:pt x="322477" y="696757"/>
                  <a:pt x="273152" y="647422"/>
                </a:cubicBezTo>
                <a:cubicBezTo>
                  <a:pt x="223827" y="598085"/>
                  <a:pt x="193324" y="529933"/>
                  <a:pt x="193333" y="454656"/>
                </a:cubicBezTo>
                <a:cubicBezTo>
                  <a:pt x="193349" y="304105"/>
                  <a:pt x="315409" y="182074"/>
                  <a:pt x="465960" y="182093"/>
                </a:cubicBezTo>
                <a:close/>
                <a:moveTo>
                  <a:pt x="424515" y="1594"/>
                </a:moveTo>
                <a:cubicBezTo>
                  <a:pt x="542539" y="-8195"/>
                  <a:pt x="664298" y="27040"/>
                  <a:pt x="761817" y="109621"/>
                </a:cubicBezTo>
                <a:lnTo>
                  <a:pt x="813561" y="163229"/>
                </a:lnTo>
                <a:lnTo>
                  <a:pt x="461530" y="163189"/>
                </a:lnTo>
                <a:cubicBezTo>
                  <a:pt x="300541" y="163170"/>
                  <a:pt x="170017" y="293663"/>
                  <a:pt x="170000" y="454653"/>
                </a:cubicBezTo>
                <a:lnTo>
                  <a:pt x="169998" y="454653"/>
                </a:lnTo>
                <a:cubicBezTo>
                  <a:pt x="169980" y="615642"/>
                  <a:pt x="300473" y="746166"/>
                  <a:pt x="461463" y="746184"/>
                </a:cubicBezTo>
                <a:lnTo>
                  <a:pt x="826629" y="746226"/>
                </a:lnTo>
                <a:lnTo>
                  <a:pt x="815913" y="761817"/>
                </a:lnTo>
                <a:cubicBezTo>
                  <a:pt x="650752" y="956855"/>
                  <a:pt x="358754" y="981074"/>
                  <a:pt x="163717" y="815913"/>
                </a:cubicBezTo>
                <a:cubicBezTo>
                  <a:pt x="-31321" y="650751"/>
                  <a:pt x="-55542" y="358754"/>
                  <a:pt x="109620" y="163717"/>
                </a:cubicBezTo>
                <a:cubicBezTo>
                  <a:pt x="192199" y="66197"/>
                  <a:pt x="306491" y="11383"/>
                  <a:pt x="424515" y="15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A</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5" name="MH_SubTitle_1"/>
          <p:cNvSpPr/>
          <p:nvPr/>
        </p:nvSpPr>
        <p:spPr>
          <a:xfrm rot="21600000">
            <a:off x="6770072" y="1315554"/>
            <a:ext cx="1984510" cy="781519"/>
          </a:xfrm>
          <a:custGeom>
            <a:avLst/>
            <a:gdLst>
              <a:gd name="connsiteX0" fmla="*/ 1595507 w 1985123"/>
              <a:gd name="connsiteY0" fmla="*/ 2 h 781519"/>
              <a:gd name="connsiteX1" fmla="*/ 1977044 w 1985123"/>
              <a:gd name="connsiteY1" fmla="*/ 309683 h 781519"/>
              <a:gd name="connsiteX2" fmla="*/ 1985123 w 1985123"/>
              <a:gd name="connsiteY2" fmla="*/ 388052 h 781519"/>
              <a:gd name="connsiteX3" fmla="*/ 1977407 w 1985123"/>
              <a:gd name="connsiteY3" fmla="*/ 466453 h 781519"/>
              <a:gd name="connsiteX4" fmla="*/ 1597281 w 1985123"/>
              <a:gd name="connsiteY4" fmla="*/ 777875 h 781519"/>
              <a:gd name="connsiteX5" fmla="*/ 1475 w 1985123"/>
              <a:gd name="connsiteY5" fmla="*/ 781519 h 781519"/>
              <a:gd name="connsiteX6" fmla="*/ 0 w 1985123"/>
              <a:gd name="connsiteY6" fmla="*/ 756307 h 781519"/>
              <a:gd name="connsiteX7" fmla="*/ 1591310 w 1985123"/>
              <a:gd name="connsiteY7" fmla="*/ 752673 h 781519"/>
              <a:gd name="connsiteX8" fmla="*/ 1954009 w 1985123"/>
              <a:gd name="connsiteY8" fmla="*/ 388121 h 781519"/>
              <a:gd name="connsiteX9" fmla="*/ 1589653 w 1985123"/>
              <a:gd name="connsiteY9" fmla="*/ 25233 h 781519"/>
              <a:gd name="connsiteX10" fmla="*/ 436077 w 1985123"/>
              <a:gd name="connsiteY10" fmla="*/ 27871 h 781519"/>
              <a:gd name="connsiteX11" fmla="*/ 419937 w 1985123"/>
              <a:gd name="connsiteY11" fmla="*/ 2688 h 78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5123" h="781519">
                <a:moveTo>
                  <a:pt x="1595507" y="2"/>
                </a:moveTo>
                <a:cubicBezTo>
                  <a:pt x="1783358" y="-425"/>
                  <a:pt x="1940394" y="132536"/>
                  <a:pt x="1977044" y="309683"/>
                </a:cubicBezTo>
                <a:lnTo>
                  <a:pt x="1985123" y="388052"/>
                </a:lnTo>
                <a:lnTo>
                  <a:pt x="1977407" y="466453"/>
                </a:lnTo>
                <a:cubicBezTo>
                  <a:pt x="1941567" y="643770"/>
                  <a:pt x="1785137" y="777446"/>
                  <a:pt x="1597281" y="777875"/>
                </a:cubicBezTo>
                <a:lnTo>
                  <a:pt x="1475" y="781519"/>
                </a:lnTo>
                <a:lnTo>
                  <a:pt x="0" y="756307"/>
                </a:lnTo>
                <a:lnTo>
                  <a:pt x="1591310" y="752673"/>
                </a:lnTo>
                <a:cubicBezTo>
                  <a:pt x="1792084" y="752214"/>
                  <a:pt x="1954466" y="588998"/>
                  <a:pt x="1954009" y="388121"/>
                </a:cubicBezTo>
                <a:cubicBezTo>
                  <a:pt x="1953549" y="187245"/>
                  <a:pt x="1790419" y="24779"/>
                  <a:pt x="1589653" y="25233"/>
                </a:cubicBezTo>
                <a:lnTo>
                  <a:pt x="436077" y="27871"/>
                </a:lnTo>
                <a:lnTo>
                  <a:pt x="419937" y="2688"/>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Data layer</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MH_Other_2"/>
          <p:cNvSpPr/>
          <p:nvPr/>
        </p:nvSpPr>
        <p:spPr>
          <a:xfrm rot="21600000">
            <a:off x="5305920" y="2902761"/>
            <a:ext cx="939201" cy="939211"/>
          </a:xfrm>
          <a:custGeom>
            <a:avLst/>
            <a:gdLst>
              <a:gd name="connsiteX0" fmla="*/ 465381 w 939490"/>
              <a:gd name="connsiteY0" fmla="*/ 184805 h 939212"/>
              <a:gd name="connsiteX1" fmla="*/ 743208 w 939490"/>
              <a:gd name="connsiteY1" fmla="*/ 459787 h 939212"/>
              <a:gd name="connsiteX2" fmla="*/ 662956 w 939490"/>
              <a:gd name="connsiteY2" fmla="*/ 655865 h 939212"/>
              <a:gd name="connsiteX3" fmla="*/ 467626 w 939490"/>
              <a:gd name="connsiteY3" fmla="*/ 738049 h 939212"/>
              <a:gd name="connsiteX4" fmla="*/ 88269 w 939490"/>
              <a:gd name="connsiteY4" fmla="*/ 740294 h 939212"/>
              <a:gd name="connsiteX5" fmla="*/ 58269 w 939490"/>
              <a:gd name="connsiteY5" fmla="*/ 697082 h 939212"/>
              <a:gd name="connsiteX6" fmla="*/ 49670 w 939490"/>
              <a:gd name="connsiteY6" fmla="*/ 259967 h 939212"/>
              <a:gd name="connsiteX7" fmla="*/ 95706 w 939490"/>
              <a:gd name="connsiteY7" fmla="*/ 186994 h 939212"/>
              <a:gd name="connsiteX8" fmla="*/ 506729 w 939490"/>
              <a:gd name="connsiteY8" fmla="*/ 1398 h 939212"/>
              <a:gd name="connsiteX9" fmla="*/ 827022 w 939490"/>
              <a:gd name="connsiteY9" fmla="*/ 164053 h 939212"/>
              <a:gd name="connsiteX10" fmla="*/ 774717 w 939490"/>
              <a:gd name="connsiteY10" fmla="*/ 826202 h 939212"/>
              <a:gd name="connsiteX11" fmla="*/ 112472 w 939490"/>
              <a:gd name="connsiteY11" fmla="*/ 775154 h 939212"/>
              <a:gd name="connsiteX12" fmla="*/ 101532 w 939490"/>
              <a:gd name="connsiteY12" fmla="*/ 759396 h 939212"/>
              <a:gd name="connsiteX13" fmla="*/ 472204 w 939490"/>
              <a:gd name="connsiteY13" fmla="*/ 757201 h 939212"/>
              <a:gd name="connsiteX14" fmla="*/ 766895 w 939490"/>
              <a:gd name="connsiteY14" fmla="*/ 459645 h 939212"/>
              <a:gd name="connsiteX15" fmla="*/ 766890 w 939490"/>
              <a:gd name="connsiteY15" fmla="*/ 459645 h 939212"/>
              <a:gd name="connsiteX16" fmla="*/ 469801 w 939490"/>
              <a:gd name="connsiteY16" fmla="*/ 165595 h 939212"/>
              <a:gd name="connsiteX17" fmla="*/ 112464 w 939490"/>
              <a:gd name="connsiteY17" fmla="*/ 167716 h 939212"/>
              <a:gd name="connsiteX18" fmla="*/ 164777 w 939490"/>
              <a:gd name="connsiteY18" fmla="*/ 113007 h 939212"/>
              <a:gd name="connsiteX19" fmla="*/ 506729 w 939490"/>
              <a:gd name="connsiteY19" fmla="*/ 1398 h 93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9490" h="939212">
                <a:moveTo>
                  <a:pt x="465381" y="184805"/>
                </a:moveTo>
                <a:cubicBezTo>
                  <a:pt x="618201" y="183897"/>
                  <a:pt x="742589" y="307012"/>
                  <a:pt x="743208" y="459787"/>
                </a:cubicBezTo>
                <a:cubicBezTo>
                  <a:pt x="743517" y="536173"/>
                  <a:pt x="712828" y="605512"/>
                  <a:pt x="662956" y="655865"/>
                </a:cubicBezTo>
                <a:cubicBezTo>
                  <a:pt x="613089" y="706219"/>
                  <a:pt x="544034" y="737596"/>
                  <a:pt x="467626" y="738049"/>
                </a:cubicBezTo>
                <a:lnTo>
                  <a:pt x="88269" y="740294"/>
                </a:lnTo>
                <a:lnTo>
                  <a:pt x="58269" y="697082"/>
                </a:lnTo>
                <a:cubicBezTo>
                  <a:pt x="-17200" y="560663"/>
                  <a:pt x="-18605" y="396466"/>
                  <a:pt x="49670" y="259967"/>
                </a:cubicBezTo>
                <a:lnTo>
                  <a:pt x="95706" y="186994"/>
                </a:lnTo>
                <a:close/>
                <a:moveTo>
                  <a:pt x="506729" y="1398"/>
                </a:moveTo>
                <a:cubicBezTo>
                  <a:pt x="626572" y="10630"/>
                  <a:pt x="742804" y="65583"/>
                  <a:pt x="827022" y="164053"/>
                </a:cubicBezTo>
                <a:cubicBezTo>
                  <a:pt x="995450" y="360996"/>
                  <a:pt x="972033" y="657448"/>
                  <a:pt x="774717" y="826202"/>
                </a:cubicBezTo>
                <a:cubicBezTo>
                  <a:pt x="577401" y="994954"/>
                  <a:pt x="280902" y="972100"/>
                  <a:pt x="112472" y="775154"/>
                </a:cubicBezTo>
                <a:lnTo>
                  <a:pt x="101532" y="759396"/>
                </a:lnTo>
                <a:lnTo>
                  <a:pt x="472204" y="757201"/>
                </a:lnTo>
                <a:cubicBezTo>
                  <a:pt x="635618" y="756233"/>
                  <a:pt x="767559" y="623010"/>
                  <a:pt x="766895" y="459645"/>
                </a:cubicBezTo>
                <a:lnTo>
                  <a:pt x="766890" y="459645"/>
                </a:lnTo>
                <a:cubicBezTo>
                  <a:pt x="766232" y="296278"/>
                  <a:pt x="633221" y="164629"/>
                  <a:pt x="469801" y="165595"/>
                </a:cubicBezTo>
                <a:lnTo>
                  <a:pt x="112464" y="167716"/>
                </a:lnTo>
                <a:lnTo>
                  <a:pt x="164777" y="113007"/>
                </a:lnTo>
                <a:cubicBezTo>
                  <a:pt x="263432" y="28632"/>
                  <a:pt x="386884" y="-7840"/>
                  <a:pt x="506729" y="139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B</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7" name="MH_SubTitle_2"/>
          <p:cNvSpPr/>
          <p:nvPr/>
        </p:nvSpPr>
        <p:spPr>
          <a:xfrm rot="21600000">
            <a:off x="3401515" y="2307294"/>
            <a:ext cx="2017864" cy="791834"/>
          </a:xfrm>
          <a:custGeom>
            <a:avLst/>
            <a:gdLst>
              <a:gd name="connsiteX0" fmla="*/ 1588141 w 2018486"/>
              <a:gd name="connsiteY0" fmla="*/ 0 h 791835"/>
              <a:gd name="connsiteX1" fmla="*/ 1571877 w 2018486"/>
              <a:gd name="connsiteY1" fmla="*/ 25609 h 791835"/>
              <a:gd name="connsiteX2" fmla="*/ 399963 w 2018486"/>
              <a:gd name="connsiteY2" fmla="*/ 28650 h 791835"/>
              <a:gd name="connsiteX3" fmla="*/ 31615 w 2018486"/>
              <a:gd name="connsiteY3" fmla="*/ 398407 h 791835"/>
              <a:gd name="connsiteX4" fmla="*/ 401876 w 2018486"/>
              <a:gd name="connsiteY4" fmla="*/ 766249 h 791835"/>
              <a:gd name="connsiteX5" fmla="*/ 2018486 w 2018486"/>
              <a:gd name="connsiteY5" fmla="*/ 762051 h 791835"/>
              <a:gd name="connsiteX6" fmla="*/ 2017111 w 2018486"/>
              <a:gd name="connsiteY6" fmla="*/ 787629 h 791835"/>
              <a:gd name="connsiteX7" fmla="*/ 395935 w 2018486"/>
              <a:gd name="connsiteY7" fmla="*/ 791834 h 791835"/>
              <a:gd name="connsiteX8" fmla="*/ 2 w 2018486"/>
              <a:gd name="connsiteY8" fmla="*/ 398485 h 791835"/>
              <a:gd name="connsiteX9" fmla="*/ 393892 w 2018486"/>
              <a:gd name="connsiteY9" fmla="*/ 3093 h 79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8486" h="791835">
                <a:moveTo>
                  <a:pt x="1588141" y="0"/>
                </a:moveTo>
                <a:lnTo>
                  <a:pt x="1571877" y="25609"/>
                </a:lnTo>
                <a:lnTo>
                  <a:pt x="399963" y="28650"/>
                </a:lnTo>
                <a:cubicBezTo>
                  <a:pt x="196003" y="29178"/>
                  <a:pt x="31089" y="194721"/>
                  <a:pt x="31615" y="398407"/>
                </a:cubicBezTo>
                <a:cubicBezTo>
                  <a:pt x="32144" y="602086"/>
                  <a:pt x="197915" y="766778"/>
                  <a:pt x="401876" y="766249"/>
                </a:cubicBezTo>
                <a:lnTo>
                  <a:pt x="2018486" y="762051"/>
                </a:lnTo>
                <a:lnTo>
                  <a:pt x="2017111" y="787629"/>
                </a:lnTo>
                <a:lnTo>
                  <a:pt x="395935" y="791834"/>
                </a:lnTo>
                <a:cubicBezTo>
                  <a:pt x="177835" y="792399"/>
                  <a:pt x="566" y="616292"/>
                  <a:pt x="2" y="398485"/>
                </a:cubicBezTo>
                <a:cubicBezTo>
                  <a:pt x="-563" y="180681"/>
                  <a:pt x="175787" y="3659"/>
                  <a:pt x="393892" y="3093"/>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RDF</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MH_Other_1"/>
          <p:cNvSpPr/>
          <p:nvPr/>
        </p:nvSpPr>
        <p:spPr>
          <a:xfrm rot="21600000">
            <a:off x="5956644" y="3920153"/>
            <a:ext cx="925245" cy="925534"/>
          </a:xfrm>
          <a:custGeom>
            <a:avLst/>
            <a:gdLst>
              <a:gd name="connsiteX0" fmla="*/ 465963 w 925531"/>
              <a:gd name="connsiteY0" fmla="*/ 182094 h 925534"/>
              <a:gd name="connsiteX1" fmla="*/ 830139 w 925531"/>
              <a:gd name="connsiteY1" fmla="*/ 182133 h 925534"/>
              <a:gd name="connsiteX2" fmla="*/ 875778 w 925531"/>
              <a:gd name="connsiteY2" fmla="*/ 253776 h 925534"/>
              <a:gd name="connsiteX3" fmla="*/ 869005 w 925531"/>
              <a:gd name="connsiteY3" fmla="*/ 684570 h 925534"/>
              <a:gd name="connsiteX4" fmla="*/ 839616 w 925531"/>
              <a:gd name="connsiteY4" fmla="*/ 727327 h 925534"/>
              <a:gd name="connsiteX5" fmla="*/ 465895 w 925531"/>
              <a:gd name="connsiteY5" fmla="*/ 727286 h 925534"/>
              <a:gd name="connsiteX6" fmla="*/ 273154 w 925531"/>
              <a:gd name="connsiteY6" fmla="*/ 647424 h 925534"/>
              <a:gd name="connsiteX7" fmla="*/ 193337 w 925531"/>
              <a:gd name="connsiteY7" fmla="*/ 454658 h 925534"/>
              <a:gd name="connsiteX8" fmla="*/ 465963 w 925531"/>
              <a:gd name="connsiteY8" fmla="*/ 182094 h 925534"/>
              <a:gd name="connsiteX9" fmla="*/ 424518 w 925531"/>
              <a:gd name="connsiteY9" fmla="*/ 1594 h 925534"/>
              <a:gd name="connsiteX10" fmla="*/ 761817 w 925531"/>
              <a:gd name="connsiteY10" fmla="*/ 109623 h 925534"/>
              <a:gd name="connsiteX11" fmla="*/ 813559 w 925531"/>
              <a:gd name="connsiteY11" fmla="*/ 163236 h 925534"/>
              <a:gd name="connsiteX12" fmla="*/ 461529 w 925531"/>
              <a:gd name="connsiteY12" fmla="*/ 163190 h 925534"/>
              <a:gd name="connsiteX13" fmla="*/ 175930 w 925531"/>
              <a:gd name="connsiteY13" fmla="*/ 395908 h 925534"/>
              <a:gd name="connsiteX14" fmla="*/ 169999 w 925531"/>
              <a:gd name="connsiteY14" fmla="*/ 454657 h 925534"/>
              <a:gd name="connsiteX15" fmla="*/ 175915 w 925531"/>
              <a:gd name="connsiteY15" fmla="*/ 513405 h 925534"/>
              <a:gd name="connsiteX16" fmla="*/ 461462 w 925531"/>
              <a:gd name="connsiteY16" fmla="*/ 746186 h 925534"/>
              <a:gd name="connsiteX17" fmla="*/ 826631 w 925531"/>
              <a:gd name="connsiteY17" fmla="*/ 746228 h 925534"/>
              <a:gd name="connsiteX18" fmla="*/ 815914 w 925531"/>
              <a:gd name="connsiteY18" fmla="*/ 761820 h 925534"/>
              <a:gd name="connsiteX19" fmla="*/ 163716 w 925531"/>
              <a:gd name="connsiteY19" fmla="*/ 815914 h 925534"/>
              <a:gd name="connsiteX20" fmla="*/ 109622 w 925531"/>
              <a:gd name="connsiteY20" fmla="*/ 163718 h 925534"/>
              <a:gd name="connsiteX21" fmla="*/ 424518 w 925531"/>
              <a:gd name="connsiteY21" fmla="*/ 1594 h 92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5531" h="925534">
                <a:moveTo>
                  <a:pt x="465963" y="182094"/>
                </a:moveTo>
                <a:lnTo>
                  <a:pt x="830139" y="182133"/>
                </a:lnTo>
                <a:lnTo>
                  <a:pt x="875778" y="253776"/>
                </a:lnTo>
                <a:cubicBezTo>
                  <a:pt x="943567" y="387894"/>
                  <a:pt x="942824" y="549710"/>
                  <a:pt x="869005" y="684570"/>
                </a:cubicBezTo>
                <a:lnTo>
                  <a:pt x="839616" y="727327"/>
                </a:lnTo>
                <a:lnTo>
                  <a:pt x="465895" y="727286"/>
                </a:lnTo>
                <a:cubicBezTo>
                  <a:pt x="390625" y="727274"/>
                  <a:pt x="322477" y="696761"/>
                  <a:pt x="273154" y="647424"/>
                </a:cubicBezTo>
                <a:cubicBezTo>
                  <a:pt x="223826" y="598089"/>
                  <a:pt x="193330" y="529935"/>
                  <a:pt x="193337" y="454658"/>
                </a:cubicBezTo>
                <a:cubicBezTo>
                  <a:pt x="193351" y="304107"/>
                  <a:pt x="315408" y="182074"/>
                  <a:pt x="465963" y="182094"/>
                </a:cubicBezTo>
                <a:close/>
                <a:moveTo>
                  <a:pt x="424518" y="1594"/>
                </a:moveTo>
                <a:cubicBezTo>
                  <a:pt x="542537" y="-8195"/>
                  <a:pt x="664302" y="27044"/>
                  <a:pt x="761817" y="109623"/>
                </a:cubicBezTo>
                <a:lnTo>
                  <a:pt x="813559" y="163236"/>
                </a:lnTo>
                <a:lnTo>
                  <a:pt x="461529" y="163190"/>
                </a:lnTo>
                <a:cubicBezTo>
                  <a:pt x="320663" y="163174"/>
                  <a:pt x="203120" y="263079"/>
                  <a:pt x="175930" y="395908"/>
                </a:cubicBezTo>
                <a:lnTo>
                  <a:pt x="169999" y="454657"/>
                </a:lnTo>
                <a:lnTo>
                  <a:pt x="175915" y="513405"/>
                </a:lnTo>
                <a:cubicBezTo>
                  <a:pt x="203079" y="646238"/>
                  <a:pt x="320594" y="746169"/>
                  <a:pt x="461462" y="746186"/>
                </a:cubicBezTo>
                <a:lnTo>
                  <a:pt x="826631" y="746228"/>
                </a:lnTo>
                <a:lnTo>
                  <a:pt x="815914" y="761820"/>
                </a:lnTo>
                <a:cubicBezTo>
                  <a:pt x="650754" y="956858"/>
                  <a:pt x="358752" y="981075"/>
                  <a:pt x="163716" y="815914"/>
                </a:cubicBezTo>
                <a:cubicBezTo>
                  <a:pt x="-31321" y="650753"/>
                  <a:pt x="-55541" y="358757"/>
                  <a:pt x="109622" y="163718"/>
                </a:cubicBezTo>
                <a:cubicBezTo>
                  <a:pt x="192200" y="66201"/>
                  <a:pt x="306492" y="11384"/>
                  <a:pt x="424518" y="159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C</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9" name="MH_SubTitle_1"/>
          <p:cNvSpPr/>
          <p:nvPr/>
        </p:nvSpPr>
        <p:spPr>
          <a:xfrm rot="21600000">
            <a:off x="6770077" y="3325335"/>
            <a:ext cx="1984510" cy="781524"/>
          </a:xfrm>
          <a:custGeom>
            <a:avLst/>
            <a:gdLst>
              <a:gd name="connsiteX0" fmla="*/ 1595504 w 1985123"/>
              <a:gd name="connsiteY0" fmla="*/ 2 h 781524"/>
              <a:gd name="connsiteX1" fmla="*/ 1977046 w 1985123"/>
              <a:gd name="connsiteY1" fmla="*/ 309685 h 781524"/>
              <a:gd name="connsiteX2" fmla="*/ 1985123 w 1985123"/>
              <a:gd name="connsiteY2" fmla="*/ 388052 h 781524"/>
              <a:gd name="connsiteX3" fmla="*/ 1977406 w 1985123"/>
              <a:gd name="connsiteY3" fmla="*/ 466450 h 781524"/>
              <a:gd name="connsiteX4" fmla="*/ 1597279 w 1985123"/>
              <a:gd name="connsiteY4" fmla="*/ 777880 h 781524"/>
              <a:gd name="connsiteX5" fmla="*/ 1472 w 1985123"/>
              <a:gd name="connsiteY5" fmla="*/ 781524 h 781524"/>
              <a:gd name="connsiteX6" fmla="*/ 0 w 1985123"/>
              <a:gd name="connsiteY6" fmla="*/ 756303 h 781524"/>
              <a:gd name="connsiteX7" fmla="*/ 1591309 w 1985123"/>
              <a:gd name="connsiteY7" fmla="*/ 752675 h 781524"/>
              <a:gd name="connsiteX8" fmla="*/ 1954004 w 1985123"/>
              <a:gd name="connsiteY8" fmla="*/ 388124 h 781524"/>
              <a:gd name="connsiteX9" fmla="*/ 1589647 w 1985123"/>
              <a:gd name="connsiteY9" fmla="*/ 25236 h 781524"/>
              <a:gd name="connsiteX10" fmla="*/ 436072 w 1985123"/>
              <a:gd name="connsiteY10" fmla="*/ 27875 h 781524"/>
              <a:gd name="connsiteX11" fmla="*/ 419935 w 1985123"/>
              <a:gd name="connsiteY11" fmla="*/ 2689 h 78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5123" h="781524">
                <a:moveTo>
                  <a:pt x="1595504" y="2"/>
                </a:moveTo>
                <a:cubicBezTo>
                  <a:pt x="1783354" y="-425"/>
                  <a:pt x="1940392" y="132538"/>
                  <a:pt x="1977046" y="309685"/>
                </a:cubicBezTo>
                <a:lnTo>
                  <a:pt x="1985123" y="388052"/>
                </a:lnTo>
                <a:lnTo>
                  <a:pt x="1977406" y="466450"/>
                </a:lnTo>
                <a:cubicBezTo>
                  <a:pt x="1941563" y="643769"/>
                  <a:pt x="1785133" y="777446"/>
                  <a:pt x="1597279" y="777880"/>
                </a:cubicBezTo>
                <a:lnTo>
                  <a:pt x="1472" y="781524"/>
                </a:lnTo>
                <a:lnTo>
                  <a:pt x="0" y="756303"/>
                </a:lnTo>
                <a:lnTo>
                  <a:pt x="1591309" y="752675"/>
                </a:lnTo>
                <a:cubicBezTo>
                  <a:pt x="1792080" y="752212"/>
                  <a:pt x="1954467" y="589003"/>
                  <a:pt x="1954004" y="388124"/>
                </a:cubicBezTo>
                <a:cubicBezTo>
                  <a:pt x="1953543" y="187250"/>
                  <a:pt x="1790421" y="24778"/>
                  <a:pt x="1589647" y="25236"/>
                </a:cubicBezTo>
                <a:lnTo>
                  <a:pt x="436072" y="27875"/>
                </a:lnTo>
                <a:lnTo>
                  <a:pt x="419935" y="2689"/>
                </a:lnTo>
                <a:close/>
              </a:path>
            </a:pathLst>
          </a:cu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Pattern layer</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MH_Other_2"/>
          <p:cNvSpPr/>
          <p:nvPr/>
        </p:nvSpPr>
        <p:spPr>
          <a:xfrm rot="21600000">
            <a:off x="5305919" y="4912534"/>
            <a:ext cx="939206" cy="939214"/>
          </a:xfrm>
          <a:custGeom>
            <a:avLst/>
            <a:gdLst>
              <a:gd name="connsiteX0" fmla="*/ 465386 w 939496"/>
              <a:gd name="connsiteY0" fmla="*/ 184807 h 939215"/>
              <a:gd name="connsiteX1" fmla="*/ 743210 w 939496"/>
              <a:gd name="connsiteY1" fmla="*/ 459788 h 939215"/>
              <a:gd name="connsiteX2" fmla="*/ 662960 w 939496"/>
              <a:gd name="connsiteY2" fmla="*/ 655870 h 939215"/>
              <a:gd name="connsiteX3" fmla="*/ 467630 w 939496"/>
              <a:gd name="connsiteY3" fmla="*/ 738051 h 939215"/>
              <a:gd name="connsiteX4" fmla="*/ 88271 w 939496"/>
              <a:gd name="connsiteY4" fmla="*/ 740296 h 939215"/>
              <a:gd name="connsiteX5" fmla="*/ 58270 w 939496"/>
              <a:gd name="connsiteY5" fmla="*/ 697083 h 939215"/>
              <a:gd name="connsiteX6" fmla="*/ 49675 w 939496"/>
              <a:gd name="connsiteY6" fmla="*/ 259967 h 939215"/>
              <a:gd name="connsiteX7" fmla="*/ 95713 w 939496"/>
              <a:gd name="connsiteY7" fmla="*/ 186998 h 939215"/>
              <a:gd name="connsiteX8" fmla="*/ 506736 w 939496"/>
              <a:gd name="connsiteY8" fmla="*/ 1398 h 939215"/>
              <a:gd name="connsiteX9" fmla="*/ 827024 w 939496"/>
              <a:gd name="connsiteY9" fmla="*/ 164059 h 939215"/>
              <a:gd name="connsiteX10" fmla="*/ 774722 w 939496"/>
              <a:gd name="connsiteY10" fmla="*/ 826205 h 939215"/>
              <a:gd name="connsiteX11" fmla="*/ 112475 w 939496"/>
              <a:gd name="connsiteY11" fmla="*/ 775156 h 939215"/>
              <a:gd name="connsiteX12" fmla="*/ 101534 w 939496"/>
              <a:gd name="connsiteY12" fmla="*/ 759400 h 939215"/>
              <a:gd name="connsiteX13" fmla="*/ 472208 w 939496"/>
              <a:gd name="connsiteY13" fmla="*/ 757206 h 939215"/>
              <a:gd name="connsiteX14" fmla="*/ 766903 w 939496"/>
              <a:gd name="connsiteY14" fmla="*/ 459644 h 939215"/>
              <a:gd name="connsiteX15" fmla="*/ 766898 w 939496"/>
              <a:gd name="connsiteY15" fmla="*/ 459643 h 939215"/>
              <a:gd name="connsiteX16" fmla="*/ 469810 w 939496"/>
              <a:gd name="connsiteY16" fmla="*/ 165598 h 939215"/>
              <a:gd name="connsiteX17" fmla="*/ 112471 w 939496"/>
              <a:gd name="connsiteY17" fmla="*/ 167717 h 939215"/>
              <a:gd name="connsiteX18" fmla="*/ 164780 w 939496"/>
              <a:gd name="connsiteY18" fmla="*/ 113010 h 939215"/>
              <a:gd name="connsiteX19" fmla="*/ 506736 w 939496"/>
              <a:gd name="connsiteY19" fmla="*/ 1398 h 93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9496" h="939215">
                <a:moveTo>
                  <a:pt x="465386" y="184807"/>
                </a:moveTo>
                <a:cubicBezTo>
                  <a:pt x="618208" y="183901"/>
                  <a:pt x="742595" y="307012"/>
                  <a:pt x="743210" y="459788"/>
                </a:cubicBezTo>
                <a:cubicBezTo>
                  <a:pt x="743522" y="536171"/>
                  <a:pt x="712832" y="605514"/>
                  <a:pt x="662960" y="655870"/>
                </a:cubicBezTo>
                <a:cubicBezTo>
                  <a:pt x="613088" y="706223"/>
                  <a:pt x="544042" y="737600"/>
                  <a:pt x="467630" y="738051"/>
                </a:cubicBezTo>
                <a:lnTo>
                  <a:pt x="88271" y="740296"/>
                </a:lnTo>
                <a:lnTo>
                  <a:pt x="58270" y="697083"/>
                </a:lnTo>
                <a:cubicBezTo>
                  <a:pt x="-17201" y="560661"/>
                  <a:pt x="-18605" y="396466"/>
                  <a:pt x="49675" y="259967"/>
                </a:cubicBezTo>
                <a:lnTo>
                  <a:pt x="95713" y="186998"/>
                </a:lnTo>
                <a:close/>
                <a:moveTo>
                  <a:pt x="506736" y="1398"/>
                </a:moveTo>
                <a:cubicBezTo>
                  <a:pt x="626576" y="10637"/>
                  <a:pt x="742808" y="65584"/>
                  <a:pt x="827024" y="164059"/>
                </a:cubicBezTo>
                <a:cubicBezTo>
                  <a:pt x="995457" y="361002"/>
                  <a:pt x="972038" y="657454"/>
                  <a:pt x="774722" y="826205"/>
                </a:cubicBezTo>
                <a:cubicBezTo>
                  <a:pt x="577405" y="994959"/>
                  <a:pt x="280906" y="972100"/>
                  <a:pt x="112475" y="775156"/>
                </a:cubicBezTo>
                <a:lnTo>
                  <a:pt x="101534" y="759400"/>
                </a:lnTo>
                <a:lnTo>
                  <a:pt x="472208" y="757206"/>
                </a:lnTo>
                <a:cubicBezTo>
                  <a:pt x="635622" y="756234"/>
                  <a:pt x="767563" y="623012"/>
                  <a:pt x="766903" y="459644"/>
                </a:cubicBezTo>
                <a:lnTo>
                  <a:pt x="766898" y="459643"/>
                </a:lnTo>
                <a:cubicBezTo>
                  <a:pt x="766232" y="296277"/>
                  <a:pt x="633225" y="164629"/>
                  <a:pt x="469810" y="165598"/>
                </a:cubicBezTo>
                <a:lnTo>
                  <a:pt x="112471" y="167717"/>
                </a:lnTo>
                <a:lnTo>
                  <a:pt x="164780" y="113010"/>
                </a:lnTo>
                <a:cubicBezTo>
                  <a:pt x="263436" y="28636"/>
                  <a:pt x="386888" y="-7838"/>
                  <a:pt x="506736" y="139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D</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1" name="MH_SubTitle_2"/>
          <p:cNvSpPr/>
          <p:nvPr/>
        </p:nvSpPr>
        <p:spPr>
          <a:xfrm rot="21600000">
            <a:off x="3401517" y="4317064"/>
            <a:ext cx="2017860" cy="791842"/>
          </a:xfrm>
          <a:custGeom>
            <a:avLst/>
            <a:gdLst>
              <a:gd name="connsiteX0" fmla="*/ 1588140 w 2018482"/>
              <a:gd name="connsiteY0" fmla="*/ 0 h 791843"/>
              <a:gd name="connsiteX1" fmla="*/ 1571873 w 2018482"/>
              <a:gd name="connsiteY1" fmla="*/ 25617 h 791843"/>
              <a:gd name="connsiteX2" fmla="*/ 399959 w 2018482"/>
              <a:gd name="connsiteY2" fmla="*/ 28657 h 791843"/>
              <a:gd name="connsiteX3" fmla="*/ 31611 w 2018482"/>
              <a:gd name="connsiteY3" fmla="*/ 398411 h 791843"/>
              <a:gd name="connsiteX4" fmla="*/ 401875 w 2018482"/>
              <a:gd name="connsiteY4" fmla="*/ 766253 h 791843"/>
              <a:gd name="connsiteX5" fmla="*/ 2018482 w 2018482"/>
              <a:gd name="connsiteY5" fmla="*/ 762062 h 791843"/>
              <a:gd name="connsiteX6" fmla="*/ 2017109 w 2018482"/>
              <a:gd name="connsiteY6" fmla="*/ 787637 h 791843"/>
              <a:gd name="connsiteX7" fmla="*/ 395937 w 2018482"/>
              <a:gd name="connsiteY7" fmla="*/ 791842 h 791843"/>
              <a:gd name="connsiteX8" fmla="*/ 2 w 2018482"/>
              <a:gd name="connsiteY8" fmla="*/ 398492 h 791843"/>
              <a:gd name="connsiteX9" fmla="*/ 393889 w 2018482"/>
              <a:gd name="connsiteY9" fmla="*/ 3100 h 79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8482" h="791843">
                <a:moveTo>
                  <a:pt x="1588140" y="0"/>
                </a:moveTo>
                <a:lnTo>
                  <a:pt x="1571873" y="25617"/>
                </a:lnTo>
                <a:lnTo>
                  <a:pt x="399959" y="28657"/>
                </a:lnTo>
                <a:cubicBezTo>
                  <a:pt x="196003" y="29186"/>
                  <a:pt x="31083" y="194729"/>
                  <a:pt x="31611" y="398411"/>
                </a:cubicBezTo>
                <a:cubicBezTo>
                  <a:pt x="32139" y="602091"/>
                  <a:pt x="197916" y="766783"/>
                  <a:pt x="401875" y="766253"/>
                </a:cubicBezTo>
                <a:lnTo>
                  <a:pt x="2018482" y="762062"/>
                </a:lnTo>
                <a:lnTo>
                  <a:pt x="2017109" y="787637"/>
                </a:lnTo>
                <a:lnTo>
                  <a:pt x="395937" y="791842"/>
                </a:lnTo>
                <a:cubicBezTo>
                  <a:pt x="177827" y="792404"/>
                  <a:pt x="563" y="616299"/>
                  <a:pt x="2" y="398492"/>
                </a:cubicBezTo>
                <a:cubicBezTo>
                  <a:pt x="-562" y="180691"/>
                  <a:pt x="175784" y="3666"/>
                  <a:pt x="393889" y="3100"/>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Dictionary</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文本框 37"/>
          <p:cNvSpPr txBox="1"/>
          <p:nvPr/>
        </p:nvSpPr>
        <p:spPr>
          <a:xfrm>
            <a:off x="483838" y="319451"/>
            <a:ext cx="2710661" cy="417156"/>
          </a:xfrm>
          <a:prstGeom prst="rect">
            <a:avLst/>
          </a:prstGeom>
          <a:noFill/>
        </p:spPr>
        <p:txBody>
          <a:bodyPr wrap="none" lIns="128579" tIns="64289" rIns="128579" bIns="64289" rtlCol="0">
            <a:spAutoFit/>
          </a:bodyPr>
          <a:lstStyle/>
          <a:p>
            <a:pPr marL="342900" indent="-342900" defTabSz="1284605">
              <a:buFont typeface="Wingdings" panose="05000000000000000000" pitchFamily="2" charset="2"/>
              <a:buChar char="l"/>
            </a:pPr>
            <a:r>
              <a:rPr lang="en-US" altLang="zh-CN"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Knowledge Fusion</a:t>
            </a:r>
            <a:endParaRPr lang="zh-CN" altLang="en-US"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750"/>
                                        <p:tgtEl>
                                          <p:spTgt spid="3"/>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750"/>
                                        <p:tgtEl>
                                          <p:spTgt spid="5"/>
                                        </p:tgtEl>
                                      </p:cBhvr>
                                    </p:animEffect>
                                  </p:childTnLst>
                                </p:cTn>
                              </p:par>
                            </p:childTnLst>
                          </p:cTn>
                        </p:par>
                        <p:par>
                          <p:cTn id="12" fill="hold">
                            <p:stCondLst>
                              <p:cond delay="2000"/>
                            </p:stCondLst>
                            <p:childTnLst>
                              <p:par>
                                <p:cTn id="13" presetID="14" presetClass="entr" presetSubtype="10" repeatDur="0" restart="never"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750"/>
                                        <p:tgtEl>
                                          <p:spTgt spid="6"/>
                                        </p:tgtEl>
                                      </p:cBhvr>
                                    </p:animEffect>
                                  </p:childTnLst>
                                </p:cTn>
                              </p:par>
                            </p:childTnLst>
                          </p:cTn>
                        </p:par>
                        <p:par>
                          <p:cTn id="16" fill="hold">
                            <p:stCondLst>
                              <p:cond delay="3000"/>
                            </p:stCondLst>
                            <p:childTnLst>
                              <p:par>
                                <p:cTn id="17" presetID="22" presetClass="entr" presetSubtype="2" repeatDur="0" restart="never"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right)">
                                      <p:cBhvr>
                                        <p:cTn id="19" dur="750"/>
                                        <p:tgtEl>
                                          <p:spTgt spid="7"/>
                                        </p:tgtEl>
                                      </p:cBhvr>
                                    </p:animEffect>
                                  </p:childTnLst>
                                </p:cTn>
                              </p:par>
                            </p:childTnLst>
                          </p:cTn>
                        </p:par>
                        <p:par>
                          <p:cTn id="20" fill="hold">
                            <p:stCondLst>
                              <p:cond delay="4000"/>
                            </p:stCondLst>
                            <p:childTnLst>
                              <p:par>
                                <p:cTn id="21" presetID="14" presetClass="entr" presetSubtype="10" repeatDur="0" restart="never"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750"/>
                                        <p:tgtEl>
                                          <p:spTgt spid="8"/>
                                        </p:tgtEl>
                                      </p:cBhvr>
                                    </p:animEffect>
                                  </p:childTnLst>
                                </p:cTn>
                              </p:par>
                            </p:childTnLst>
                          </p:cTn>
                        </p:par>
                        <p:par>
                          <p:cTn id="24" fill="hold">
                            <p:stCondLst>
                              <p:cond delay="5000"/>
                            </p:stCondLst>
                            <p:childTnLst>
                              <p:par>
                                <p:cTn id="25" presetID="22" presetClass="entr" presetSubtype="8" repeatDur="0" restart="never"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750"/>
                                        <p:tgtEl>
                                          <p:spTgt spid="9"/>
                                        </p:tgtEl>
                                      </p:cBhvr>
                                    </p:animEffect>
                                  </p:childTnLst>
                                </p:cTn>
                              </p:par>
                            </p:childTnLst>
                          </p:cTn>
                        </p:par>
                        <p:par>
                          <p:cTn id="28" fill="hold">
                            <p:stCondLst>
                              <p:cond delay="6000"/>
                            </p:stCondLst>
                            <p:childTnLst>
                              <p:par>
                                <p:cTn id="29" presetID="14" presetClass="entr" presetSubtype="10" repeatDur="0" restart="never"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750"/>
                                        <p:tgtEl>
                                          <p:spTgt spid="10"/>
                                        </p:tgtEl>
                                      </p:cBhvr>
                                    </p:animEffect>
                                  </p:childTnLst>
                                </p:cTn>
                              </p:par>
                            </p:childTnLst>
                          </p:cTn>
                        </p:par>
                        <p:par>
                          <p:cTn id="32" fill="hold">
                            <p:stCondLst>
                              <p:cond delay="7000"/>
                            </p:stCondLst>
                            <p:childTnLst>
                              <p:par>
                                <p:cTn id="33" presetID="22" presetClass="entr" presetSubtype="2" repeatDur="0" restart="never"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right)">
                                      <p:cBhvr>
                                        <p:cTn id="35"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淘宝店chenying0907 61"/>
          <p:cNvSpPr/>
          <p:nvPr/>
        </p:nvSpPr>
        <p:spPr>
          <a:xfrm>
            <a:off x="1161813" y="5269186"/>
            <a:ext cx="4336599" cy="594983"/>
          </a:xfrm>
          <a:prstGeom prst="rect">
            <a:avLst/>
          </a:prstGeom>
          <a:noFill/>
          <a:ln w="19050" cap="flat" cmpd="sng" algn="ctr">
            <a:solidFill>
              <a:schemeClr val="accent1"/>
            </a:solidFill>
            <a:prstDash val="solid"/>
            <a:miter lim="800000"/>
          </a:ln>
          <a:effectLst/>
        </p:spPr>
        <p:txBody>
          <a:bodyPr anchor="ctr"/>
          <a:lstStyle/>
          <a:p>
            <a:pPr algn="ctr" defTabSz="695325">
              <a:defRPr/>
            </a:pPr>
            <a:endParaRPr lang="zh-CN" altLang="en-US" sz="1375" kern="0">
              <a:solidFill>
                <a:schemeClr val="accent1"/>
              </a:solidFill>
              <a:latin typeface="Calibri"/>
              <a:ea typeface="宋体" panose="02010600030101010101" pitchFamily="2" charset="-122"/>
            </a:endParaRPr>
          </a:p>
        </p:txBody>
      </p:sp>
      <p:sp>
        <p:nvSpPr>
          <p:cNvPr id="63" name="淘宝店chenying0907 1978"/>
          <p:cNvSpPr txBox="1">
            <a:spLocks noChangeArrowheads="1"/>
          </p:cNvSpPr>
          <p:nvPr/>
        </p:nvSpPr>
        <p:spPr bwMode="auto">
          <a:xfrm>
            <a:off x="1330292" y="5380171"/>
            <a:ext cx="35408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695325">
              <a:lnSpc>
                <a:spcPct val="100000"/>
              </a:lnSpc>
              <a:spcBef>
                <a:spcPct val="0"/>
              </a:spcBef>
              <a:buNone/>
            </a:pPr>
            <a:r>
              <a:rPr lang="en-US" altLang="zh-CN" sz="2000" dirty="0">
                <a:solidFill>
                  <a:schemeClr val="accent1"/>
                </a:solidFill>
                <a:latin typeface="微软雅黑" panose="020B0503020204020204" pitchFamily="34" charset="-122"/>
                <a:ea typeface="微软雅黑" panose="020B0503020204020204" pitchFamily="34" charset="-122"/>
              </a:rPr>
              <a:t>Data components</a:t>
            </a:r>
            <a:endParaRPr lang="zh-CN" altLang="en-US" sz="3600" dirty="0">
              <a:solidFill>
                <a:schemeClr val="accent1"/>
              </a:solidFill>
              <a:latin typeface="微软雅黑" panose="020B0503020204020204" pitchFamily="34" charset="-122"/>
              <a:ea typeface="微软雅黑" panose="020B0503020204020204" pitchFamily="34" charset="-122"/>
            </a:endParaRPr>
          </a:p>
        </p:txBody>
      </p:sp>
      <p:grpSp>
        <p:nvGrpSpPr>
          <p:cNvPr id="2" name="淘宝店chenying0907 63"/>
          <p:cNvGrpSpPr/>
          <p:nvPr/>
        </p:nvGrpSpPr>
        <p:grpSpPr bwMode="auto">
          <a:xfrm>
            <a:off x="1124105" y="1291322"/>
            <a:ext cx="957776" cy="1105312"/>
            <a:chOff x="461765" y="1422587"/>
            <a:chExt cx="1257300" cy="1450321"/>
          </a:xfrm>
        </p:grpSpPr>
        <p:sp>
          <p:nvSpPr>
            <p:cNvPr id="65" name="淘宝店chenying0907 64"/>
            <p:cNvSpPr/>
            <p:nvPr/>
          </p:nvSpPr>
          <p:spPr>
            <a:xfrm>
              <a:off x="461765" y="1422587"/>
              <a:ext cx="1257300" cy="1148832"/>
            </a:xfrm>
            <a:prstGeom prst="rect">
              <a:avLst/>
            </a:prstGeom>
            <a:noFill/>
            <a:ln w="19050" cap="flat" cmpd="sng" algn="ctr">
              <a:solidFill>
                <a:schemeClr val="accent1"/>
              </a:solidFill>
              <a:prstDash val="solid"/>
              <a:miter lim="800000"/>
            </a:ln>
            <a:effectLst/>
          </p:spPr>
          <p:txBody>
            <a:bodyPr anchor="ctr"/>
            <a:lstStyle/>
            <a:p>
              <a:pPr algn="ctr" defTabSz="695325">
                <a:defRPr/>
              </a:pPr>
              <a:endParaRPr lang="zh-CN" altLang="en-US" sz="1375" kern="0">
                <a:solidFill>
                  <a:prstClr val="white"/>
                </a:solidFill>
                <a:latin typeface="Calibri"/>
                <a:ea typeface="宋体" panose="02010600030101010101" pitchFamily="2" charset="-122"/>
              </a:endParaRPr>
            </a:p>
          </p:txBody>
        </p:sp>
        <p:sp>
          <p:nvSpPr>
            <p:cNvPr id="66" name="淘宝店chenying0907 65"/>
            <p:cNvSpPr/>
            <p:nvPr/>
          </p:nvSpPr>
          <p:spPr>
            <a:xfrm>
              <a:off x="461765" y="2663452"/>
              <a:ext cx="1257300" cy="209456"/>
            </a:xfrm>
            <a:prstGeom prst="rect">
              <a:avLst/>
            </a:prstGeom>
            <a:noFill/>
            <a:ln w="19050" cap="flat" cmpd="sng" algn="ctr">
              <a:solidFill>
                <a:schemeClr val="accent1"/>
              </a:solidFill>
              <a:prstDash val="solid"/>
              <a:miter lim="800000"/>
            </a:ln>
            <a:effectLst/>
          </p:spPr>
          <p:txBody>
            <a:bodyPr anchor="ctr"/>
            <a:lstStyle/>
            <a:p>
              <a:pPr algn="ctr" defTabSz="695325">
                <a:defRPr/>
              </a:pPr>
              <a:endParaRPr lang="zh-CN" altLang="en-US" sz="1375" kern="0">
                <a:solidFill>
                  <a:prstClr val="white"/>
                </a:solidFill>
                <a:latin typeface="Calibri"/>
                <a:ea typeface="宋体" panose="02010600030101010101" pitchFamily="2" charset="-122"/>
              </a:endParaRPr>
            </a:p>
          </p:txBody>
        </p:sp>
        <p:grpSp>
          <p:nvGrpSpPr>
            <p:cNvPr id="3" name="淘宝店chenying0907 1983"/>
            <p:cNvGrpSpPr/>
            <p:nvPr/>
          </p:nvGrpSpPr>
          <p:grpSpPr bwMode="auto">
            <a:xfrm>
              <a:off x="774503" y="1631282"/>
              <a:ext cx="631825" cy="693738"/>
              <a:chOff x="4356101" y="-4519613"/>
              <a:chExt cx="631825" cy="693738"/>
            </a:xfrm>
          </p:grpSpPr>
          <p:sp>
            <p:nvSpPr>
              <p:cNvPr id="68" name="淘宝店chenying0907 495"/>
              <p:cNvSpPr/>
              <p:nvPr/>
            </p:nvSpPr>
            <p:spPr bwMode="auto">
              <a:xfrm>
                <a:off x="4540251" y="-4519613"/>
                <a:ext cx="153988" cy="149225"/>
              </a:xfrm>
              <a:custGeom>
                <a:avLst/>
                <a:gdLst>
                  <a:gd name="T0" fmla="*/ 0 w 41"/>
                  <a:gd name="T1" fmla="*/ 292268354 h 40"/>
                  <a:gd name="T2" fmla="*/ 211590779 w 41"/>
                  <a:gd name="T3" fmla="*/ 69587348 h 40"/>
                  <a:gd name="T4" fmla="*/ 493711819 w 41"/>
                  <a:gd name="T5" fmla="*/ 69587348 h 40"/>
                  <a:gd name="T6" fmla="*/ 493711819 w 41"/>
                  <a:gd name="T7" fmla="*/ 347940471 h 40"/>
                  <a:gd name="T8" fmla="*/ 282121039 w 41"/>
                  <a:gd name="T9" fmla="*/ 55670251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0">
                    <a:moveTo>
                      <a:pt x="0" y="21"/>
                    </a:moveTo>
                    <a:cubicBezTo>
                      <a:pt x="15" y="5"/>
                      <a:pt x="15" y="5"/>
                      <a:pt x="15" y="5"/>
                    </a:cubicBezTo>
                    <a:cubicBezTo>
                      <a:pt x="21" y="0"/>
                      <a:pt x="30" y="0"/>
                      <a:pt x="35" y="5"/>
                    </a:cubicBezTo>
                    <a:cubicBezTo>
                      <a:pt x="41" y="10"/>
                      <a:pt x="41" y="19"/>
                      <a:pt x="35" y="25"/>
                    </a:cubicBezTo>
                    <a:cubicBezTo>
                      <a:pt x="20" y="40"/>
                      <a:pt x="20" y="40"/>
                      <a:pt x="20" y="40"/>
                    </a:cubicBezTo>
                  </a:path>
                </a:pathLst>
              </a:custGeom>
              <a:noFill/>
              <a:ln w="3016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lstStyle/>
              <a:p>
                <a:pPr defTabSz="695325" eaLnBrk="0" hangingPunct="0">
                  <a:defRPr/>
                </a:pPr>
                <a:endParaRPr lang="zh-CN" altLang="en-US" sz="1375" kern="0">
                  <a:solidFill>
                    <a:prstClr val="black"/>
                  </a:solidFill>
                </a:endParaRPr>
              </a:p>
            </p:txBody>
          </p:sp>
          <p:sp>
            <p:nvSpPr>
              <p:cNvPr id="69" name="淘宝店chenying0907 496"/>
              <p:cNvSpPr/>
              <p:nvPr/>
            </p:nvSpPr>
            <p:spPr bwMode="auto">
              <a:xfrm>
                <a:off x="4356101" y="-4471988"/>
                <a:ext cx="285750" cy="285750"/>
              </a:xfrm>
              <a:custGeom>
                <a:avLst/>
                <a:gdLst>
                  <a:gd name="T0" fmla="*/ 848196237 w 76"/>
                  <a:gd name="T1" fmla="*/ 1074382401 h 76"/>
                  <a:gd name="T2" fmla="*/ 848196237 w 76"/>
                  <a:gd name="T3" fmla="*/ 226186164 h 76"/>
                  <a:gd name="T4" fmla="*/ 0 w 76"/>
                  <a:gd name="T5" fmla="*/ 226186164 h 76"/>
                  <a:gd name="T6" fmla="*/ 848196237 w 76"/>
                  <a:gd name="T7" fmla="*/ 1074382401 h 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 h="76">
                    <a:moveTo>
                      <a:pt x="60" y="76"/>
                    </a:moveTo>
                    <a:cubicBezTo>
                      <a:pt x="76" y="59"/>
                      <a:pt x="76" y="33"/>
                      <a:pt x="60" y="16"/>
                    </a:cubicBezTo>
                    <a:cubicBezTo>
                      <a:pt x="43" y="0"/>
                      <a:pt x="17" y="0"/>
                      <a:pt x="0" y="16"/>
                    </a:cubicBezTo>
                    <a:lnTo>
                      <a:pt x="60" y="76"/>
                    </a:lnTo>
                    <a:close/>
                  </a:path>
                </a:pathLst>
              </a:custGeom>
              <a:noFill/>
              <a:ln w="3016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lstStyle/>
              <a:p>
                <a:pPr defTabSz="695325" eaLnBrk="0" hangingPunct="0">
                  <a:defRPr/>
                </a:pPr>
                <a:endParaRPr lang="zh-CN" altLang="en-US" sz="1375" kern="0">
                  <a:solidFill>
                    <a:prstClr val="black"/>
                  </a:solidFill>
                </a:endParaRPr>
              </a:p>
            </p:txBody>
          </p:sp>
          <p:sp>
            <p:nvSpPr>
              <p:cNvPr id="70" name="淘宝店chenying0907 497"/>
              <p:cNvSpPr/>
              <p:nvPr/>
            </p:nvSpPr>
            <p:spPr bwMode="auto">
              <a:xfrm>
                <a:off x="4457701" y="-4395788"/>
                <a:ext cx="79375" cy="30163"/>
              </a:xfrm>
              <a:custGeom>
                <a:avLst/>
                <a:gdLst>
                  <a:gd name="T0" fmla="*/ 0 w 21"/>
                  <a:gd name="T1" fmla="*/ 0 h 8"/>
                  <a:gd name="T2" fmla="*/ 42858720 w 21"/>
                  <a:gd name="T3" fmla="*/ 0 h 8"/>
                  <a:gd name="T4" fmla="*/ 300018601 w 21"/>
                  <a:gd name="T5" fmla="*/ 113725821 h 8"/>
                  <a:gd name="T6" fmla="*/ 0 60000 65536"/>
                  <a:gd name="T7" fmla="*/ 0 60000 65536"/>
                  <a:gd name="T8" fmla="*/ 0 60000 65536"/>
                </a:gdLst>
                <a:ahLst/>
                <a:cxnLst>
                  <a:cxn ang="T6">
                    <a:pos x="T0" y="T1"/>
                  </a:cxn>
                  <a:cxn ang="T7">
                    <a:pos x="T2" y="T3"/>
                  </a:cxn>
                  <a:cxn ang="T8">
                    <a:pos x="T4" y="T5"/>
                  </a:cxn>
                </a:cxnLst>
                <a:rect l="0" t="0" r="r" b="b"/>
                <a:pathLst>
                  <a:path w="21" h="8">
                    <a:moveTo>
                      <a:pt x="0" y="0"/>
                    </a:moveTo>
                    <a:cubicBezTo>
                      <a:pt x="1" y="0"/>
                      <a:pt x="2" y="0"/>
                      <a:pt x="3" y="0"/>
                    </a:cubicBezTo>
                    <a:cubicBezTo>
                      <a:pt x="10" y="0"/>
                      <a:pt x="17" y="3"/>
                      <a:pt x="21" y="8"/>
                    </a:cubicBezTo>
                  </a:path>
                </a:pathLst>
              </a:custGeom>
              <a:noFill/>
              <a:ln w="3016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lstStyle/>
              <a:p>
                <a:pPr defTabSz="695325" eaLnBrk="0" hangingPunct="0">
                  <a:defRPr/>
                </a:pPr>
                <a:endParaRPr lang="zh-CN" altLang="en-US" sz="1375" kern="0">
                  <a:solidFill>
                    <a:prstClr val="black"/>
                  </a:solidFill>
                </a:endParaRPr>
              </a:p>
            </p:txBody>
          </p:sp>
          <p:sp>
            <p:nvSpPr>
              <p:cNvPr id="71" name="淘宝店chenying0907 498"/>
              <p:cNvSpPr/>
              <p:nvPr/>
            </p:nvSpPr>
            <p:spPr bwMode="auto">
              <a:xfrm>
                <a:off x="4378326" y="-4337050"/>
                <a:ext cx="128588" cy="128588"/>
              </a:xfrm>
              <a:custGeom>
                <a:avLst/>
                <a:gdLst>
                  <a:gd name="T0" fmla="*/ 486319816 w 34"/>
                  <a:gd name="T1" fmla="*/ 371891624 h 34"/>
                  <a:gd name="T2" fmla="*/ 114428192 w 34"/>
                  <a:gd name="T3" fmla="*/ 371891624 h 34"/>
                  <a:gd name="T4" fmla="*/ 114428192 w 34"/>
                  <a:gd name="T5" fmla="*/ 0 h 34"/>
                  <a:gd name="T6" fmla="*/ 0 60000 65536"/>
                  <a:gd name="T7" fmla="*/ 0 60000 65536"/>
                  <a:gd name="T8" fmla="*/ 0 60000 65536"/>
                </a:gdLst>
                <a:ahLst/>
                <a:cxnLst>
                  <a:cxn ang="T6">
                    <a:pos x="T0" y="T1"/>
                  </a:cxn>
                  <a:cxn ang="T7">
                    <a:pos x="T2" y="T3"/>
                  </a:cxn>
                  <a:cxn ang="T8">
                    <a:pos x="T4" y="T5"/>
                  </a:cxn>
                </a:cxnLst>
                <a:rect l="0" t="0" r="r" b="b"/>
                <a:pathLst>
                  <a:path w="34" h="34">
                    <a:moveTo>
                      <a:pt x="34" y="26"/>
                    </a:moveTo>
                    <a:cubicBezTo>
                      <a:pt x="27" y="34"/>
                      <a:pt x="15" y="34"/>
                      <a:pt x="8" y="26"/>
                    </a:cubicBezTo>
                    <a:cubicBezTo>
                      <a:pt x="0" y="19"/>
                      <a:pt x="0" y="7"/>
                      <a:pt x="8" y="0"/>
                    </a:cubicBezTo>
                  </a:path>
                </a:pathLst>
              </a:custGeom>
              <a:noFill/>
              <a:ln w="3016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lstStyle/>
              <a:p>
                <a:pPr defTabSz="695325" eaLnBrk="0" hangingPunct="0">
                  <a:defRPr/>
                </a:pPr>
                <a:endParaRPr lang="zh-CN" altLang="en-US" sz="1375" kern="0">
                  <a:solidFill>
                    <a:prstClr val="black"/>
                  </a:solidFill>
                </a:endParaRPr>
              </a:p>
            </p:txBody>
          </p:sp>
          <p:sp>
            <p:nvSpPr>
              <p:cNvPr id="72" name="淘宝店chenying0907 499"/>
              <p:cNvSpPr/>
              <p:nvPr/>
            </p:nvSpPr>
            <p:spPr bwMode="auto">
              <a:xfrm>
                <a:off x="4476751" y="-3916363"/>
                <a:ext cx="450850" cy="90488"/>
              </a:xfrm>
              <a:custGeom>
                <a:avLst/>
                <a:gdLst>
                  <a:gd name="T0" fmla="*/ 0 w 120"/>
                  <a:gd name="T1" fmla="*/ 227445358 h 24"/>
                  <a:gd name="T2" fmla="*/ 225849550 w 120"/>
                  <a:gd name="T3" fmla="*/ 0 h 24"/>
                  <a:gd name="T4" fmla="*/ 1468031470 w 120"/>
                  <a:gd name="T5" fmla="*/ 0 h 24"/>
                  <a:gd name="T6" fmla="*/ 1693881021 w 120"/>
                  <a:gd name="T7" fmla="*/ 227445358 h 24"/>
                  <a:gd name="T8" fmla="*/ 1693881021 w 120"/>
                  <a:gd name="T9" fmla="*/ 341169923 h 24"/>
                  <a:gd name="T10" fmla="*/ 0 w 120"/>
                  <a:gd name="T11" fmla="*/ 341169923 h 24"/>
                  <a:gd name="T12" fmla="*/ 0 w 120"/>
                  <a:gd name="T13" fmla="*/ 227445358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24">
                    <a:moveTo>
                      <a:pt x="0" y="16"/>
                    </a:moveTo>
                    <a:cubicBezTo>
                      <a:pt x="0" y="7"/>
                      <a:pt x="7" y="0"/>
                      <a:pt x="16" y="0"/>
                    </a:cubicBezTo>
                    <a:cubicBezTo>
                      <a:pt x="104" y="0"/>
                      <a:pt x="104" y="0"/>
                      <a:pt x="104" y="0"/>
                    </a:cubicBezTo>
                    <a:cubicBezTo>
                      <a:pt x="113" y="0"/>
                      <a:pt x="120" y="7"/>
                      <a:pt x="120" y="16"/>
                    </a:cubicBezTo>
                    <a:cubicBezTo>
                      <a:pt x="120" y="24"/>
                      <a:pt x="120" y="24"/>
                      <a:pt x="120" y="24"/>
                    </a:cubicBezTo>
                    <a:cubicBezTo>
                      <a:pt x="0" y="24"/>
                      <a:pt x="0" y="24"/>
                      <a:pt x="0" y="24"/>
                    </a:cubicBezTo>
                    <a:lnTo>
                      <a:pt x="0" y="16"/>
                    </a:lnTo>
                    <a:close/>
                  </a:path>
                </a:pathLst>
              </a:custGeom>
              <a:noFill/>
              <a:ln w="3016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lstStyle/>
              <a:p>
                <a:pPr defTabSz="695325" eaLnBrk="0" hangingPunct="0">
                  <a:defRPr/>
                </a:pPr>
                <a:endParaRPr lang="zh-CN" altLang="en-US" sz="1375" kern="0">
                  <a:solidFill>
                    <a:prstClr val="black"/>
                  </a:solidFill>
                </a:endParaRPr>
              </a:p>
            </p:txBody>
          </p:sp>
          <p:sp>
            <p:nvSpPr>
              <p:cNvPr id="73" name="淘宝店chenying0907 500"/>
              <p:cNvSpPr/>
              <p:nvPr/>
            </p:nvSpPr>
            <p:spPr bwMode="auto">
              <a:xfrm>
                <a:off x="4686301" y="-4006850"/>
                <a:ext cx="150813" cy="76200"/>
              </a:xfrm>
              <a:custGeom>
                <a:avLst/>
                <a:gdLst>
                  <a:gd name="T0" fmla="*/ 568614024 w 40"/>
                  <a:gd name="T1" fmla="*/ 290322000 h 20"/>
                  <a:gd name="T2" fmla="*/ 284308897 w 40"/>
                  <a:gd name="T3" fmla="*/ 0 h 20"/>
                  <a:gd name="T4" fmla="*/ 0 w 40"/>
                  <a:gd name="T5" fmla="*/ 290322000 h 20"/>
                  <a:gd name="T6" fmla="*/ 0 60000 65536"/>
                  <a:gd name="T7" fmla="*/ 0 60000 65536"/>
                  <a:gd name="T8" fmla="*/ 0 60000 65536"/>
                </a:gdLst>
                <a:ahLst/>
                <a:cxnLst>
                  <a:cxn ang="T6">
                    <a:pos x="T0" y="T1"/>
                  </a:cxn>
                  <a:cxn ang="T7">
                    <a:pos x="T2" y="T3"/>
                  </a:cxn>
                  <a:cxn ang="T8">
                    <a:pos x="T4" y="T5"/>
                  </a:cxn>
                </a:cxnLst>
                <a:rect l="0" t="0" r="r" b="b"/>
                <a:pathLst>
                  <a:path w="40" h="20">
                    <a:moveTo>
                      <a:pt x="40" y="20"/>
                    </a:moveTo>
                    <a:cubicBezTo>
                      <a:pt x="40" y="9"/>
                      <a:pt x="31" y="0"/>
                      <a:pt x="20" y="0"/>
                    </a:cubicBezTo>
                    <a:cubicBezTo>
                      <a:pt x="9" y="0"/>
                      <a:pt x="0" y="9"/>
                      <a:pt x="0" y="20"/>
                    </a:cubicBezTo>
                  </a:path>
                </a:pathLst>
              </a:custGeom>
              <a:noFill/>
              <a:ln w="3016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lstStyle/>
              <a:p>
                <a:pPr defTabSz="695325" eaLnBrk="0" hangingPunct="0">
                  <a:defRPr/>
                </a:pPr>
                <a:endParaRPr lang="zh-CN" altLang="en-US" sz="1375" kern="0">
                  <a:solidFill>
                    <a:prstClr val="black"/>
                  </a:solidFill>
                </a:endParaRPr>
              </a:p>
            </p:txBody>
          </p:sp>
          <p:sp>
            <p:nvSpPr>
              <p:cNvPr id="74" name="Oval 501"/>
              <p:cNvSpPr>
                <a:spLocks noChangeArrowheads="1"/>
              </p:cNvSpPr>
              <p:nvPr/>
            </p:nvSpPr>
            <p:spPr bwMode="auto">
              <a:xfrm>
                <a:off x="4897438" y="-4156075"/>
                <a:ext cx="90488" cy="90488"/>
              </a:xfrm>
              <a:prstGeom prst="ellipse">
                <a:avLst/>
              </a:prstGeom>
              <a:noFill/>
              <a:ln w="30163" cap="rnd">
                <a:solidFill>
                  <a:schemeClr val="accent1"/>
                </a:solidFill>
                <a:rou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defTabSz="695325">
                  <a:lnSpc>
                    <a:spcPct val="100000"/>
                  </a:lnSpc>
                  <a:spcBef>
                    <a:spcPct val="0"/>
                  </a:spcBef>
                  <a:buNone/>
                  <a:defRPr/>
                </a:pPr>
                <a:endParaRPr lang="zh-CN" altLang="en-US" sz="1375" kern="0">
                  <a:solidFill>
                    <a:prstClr val="black"/>
                  </a:solidFill>
                </a:endParaRPr>
              </a:p>
            </p:txBody>
          </p:sp>
          <p:sp>
            <p:nvSpPr>
              <p:cNvPr id="75" name="Line 502"/>
              <p:cNvSpPr>
                <a:spLocks noChangeShapeType="1"/>
              </p:cNvSpPr>
              <p:nvPr/>
            </p:nvSpPr>
            <p:spPr bwMode="auto">
              <a:xfrm flipH="1">
                <a:off x="4826001" y="-4081463"/>
                <a:ext cx="85725" cy="87313"/>
              </a:xfrm>
              <a:prstGeom prst="line">
                <a:avLst/>
              </a:prstGeom>
              <a:noFill/>
              <a:ln w="30163" cap="rnd">
                <a:solidFill>
                  <a:schemeClr val="accent1"/>
                </a:solidFill>
                <a:round/>
              </a:ln>
              <a:extLst>
                <a:ext uri="{909E8E84-426E-40DD-AFC4-6F175D3DCCD1}">
                  <a14:hiddenFill xmlns:a14="http://schemas.microsoft.com/office/drawing/2010/main">
                    <a:noFill/>
                  </a14:hiddenFill>
                </a:ext>
              </a:extLst>
            </p:spPr>
            <p:txBody>
              <a:bodyPr/>
              <a:lstStyle/>
              <a:p>
                <a:pPr defTabSz="695325" eaLnBrk="0" hangingPunct="0">
                  <a:defRPr/>
                </a:pPr>
                <a:endParaRPr lang="zh-CN" altLang="en-US" sz="1375" kern="0">
                  <a:solidFill>
                    <a:prstClr val="black"/>
                  </a:solidFill>
                </a:endParaRPr>
              </a:p>
            </p:txBody>
          </p:sp>
          <p:sp>
            <p:nvSpPr>
              <p:cNvPr id="76" name="Line 503"/>
              <p:cNvSpPr>
                <a:spLocks noChangeShapeType="1"/>
              </p:cNvSpPr>
              <p:nvPr/>
            </p:nvSpPr>
            <p:spPr bwMode="auto">
              <a:xfrm>
                <a:off x="4657726" y="-4411663"/>
                <a:ext cx="254000" cy="266700"/>
              </a:xfrm>
              <a:prstGeom prst="line">
                <a:avLst/>
              </a:prstGeom>
              <a:noFill/>
              <a:ln w="30163" cap="rnd">
                <a:solidFill>
                  <a:schemeClr val="accent1"/>
                </a:solidFill>
                <a:round/>
              </a:ln>
              <a:extLst>
                <a:ext uri="{909E8E84-426E-40DD-AFC4-6F175D3DCCD1}">
                  <a14:hiddenFill xmlns:a14="http://schemas.microsoft.com/office/drawing/2010/main">
                    <a:noFill/>
                  </a14:hiddenFill>
                </a:ext>
              </a:extLst>
            </p:spPr>
            <p:txBody>
              <a:bodyPr/>
              <a:lstStyle/>
              <a:p>
                <a:pPr defTabSz="695325" eaLnBrk="0" hangingPunct="0">
                  <a:defRPr/>
                </a:pPr>
                <a:endParaRPr lang="zh-CN" altLang="en-US" sz="1375" kern="0">
                  <a:solidFill>
                    <a:prstClr val="black"/>
                  </a:solidFill>
                </a:endParaRPr>
              </a:p>
            </p:txBody>
          </p:sp>
        </p:grpSp>
      </p:grpSp>
      <p:sp>
        <p:nvSpPr>
          <p:cNvPr id="77" name="淘宝店chenying0907 76"/>
          <p:cNvSpPr/>
          <p:nvPr/>
        </p:nvSpPr>
        <p:spPr>
          <a:xfrm>
            <a:off x="2168952" y="1014951"/>
            <a:ext cx="3060773" cy="1105312"/>
          </a:xfrm>
          <a:prstGeom prst="rect">
            <a:avLst/>
          </a:prstGeom>
          <a:noFill/>
          <a:ln w="19050" cap="flat" cmpd="sng" algn="ctr">
            <a:noFill/>
            <a:prstDash val="solid"/>
            <a:miter lim="800000"/>
          </a:ln>
          <a:effectLst/>
        </p:spPr>
        <p:txBody>
          <a:bodyPr anchor="ctr"/>
          <a:lstStyle/>
          <a:p>
            <a:pPr algn="ctr" defTabSz="695325">
              <a:defRPr/>
            </a:pPr>
            <a:endParaRPr lang="zh-CN" altLang="en-US" sz="1375" kern="0">
              <a:solidFill>
                <a:prstClr val="white"/>
              </a:solidFill>
              <a:latin typeface="Calibri"/>
              <a:ea typeface="宋体" panose="02010600030101010101" pitchFamily="2" charset="-122"/>
            </a:endParaRPr>
          </a:p>
        </p:txBody>
      </p:sp>
      <p:sp>
        <p:nvSpPr>
          <p:cNvPr id="78" name="淘宝店chenying0907 2007"/>
          <p:cNvSpPr txBox="1">
            <a:spLocks noChangeArrowheads="1"/>
          </p:cNvSpPr>
          <p:nvPr/>
        </p:nvSpPr>
        <p:spPr bwMode="auto">
          <a:xfrm flipH="1">
            <a:off x="2073416" y="1399705"/>
            <a:ext cx="1556386" cy="327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695325">
              <a:lnSpc>
                <a:spcPct val="100000"/>
              </a:lnSpc>
              <a:spcBef>
                <a:spcPct val="0"/>
              </a:spcBef>
              <a:buNone/>
            </a:pPr>
            <a:r>
              <a:rPr lang="en-US" altLang="zh-CN" sz="1525" dirty="0">
                <a:solidFill>
                  <a:schemeClr val="accent1"/>
                </a:solidFill>
                <a:latin typeface="微软雅黑" panose="020B0503020204020204" pitchFamily="34" charset="-122"/>
                <a:ea typeface="微软雅黑" panose="020B0503020204020204" pitchFamily="34" charset="-122"/>
              </a:rPr>
              <a:t>Node Labels</a:t>
            </a:r>
            <a:endParaRPr lang="zh-CN" altLang="en-US" sz="2440" dirty="0">
              <a:solidFill>
                <a:schemeClr val="accent1"/>
              </a:solidFill>
              <a:latin typeface="微软雅黑" panose="020B0503020204020204" pitchFamily="34" charset="-122"/>
              <a:ea typeface="微软雅黑" panose="020B0503020204020204" pitchFamily="34" charset="-122"/>
            </a:endParaRPr>
          </a:p>
        </p:txBody>
      </p:sp>
      <p:grpSp>
        <p:nvGrpSpPr>
          <p:cNvPr id="4" name="淘宝店chenying0907 79"/>
          <p:cNvGrpSpPr/>
          <p:nvPr/>
        </p:nvGrpSpPr>
        <p:grpSpPr bwMode="auto">
          <a:xfrm>
            <a:off x="1120476" y="2553848"/>
            <a:ext cx="957776" cy="1104103"/>
            <a:chOff x="457200" y="3079491"/>
            <a:chExt cx="1257300" cy="1450321"/>
          </a:xfrm>
        </p:grpSpPr>
        <p:grpSp>
          <p:nvGrpSpPr>
            <p:cNvPr id="5" name="淘宝店chenying0907 1993"/>
            <p:cNvGrpSpPr/>
            <p:nvPr/>
          </p:nvGrpSpPr>
          <p:grpSpPr bwMode="auto">
            <a:xfrm>
              <a:off x="732632" y="3296599"/>
              <a:ext cx="706437" cy="698500"/>
              <a:chOff x="6092826" y="-2752725"/>
              <a:chExt cx="706437" cy="698500"/>
            </a:xfrm>
          </p:grpSpPr>
          <p:sp>
            <p:nvSpPr>
              <p:cNvPr id="84" name="Oval 540"/>
              <p:cNvSpPr>
                <a:spLocks noChangeArrowheads="1"/>
              </p:cNvSpPr>
              <p:nvPr/>
            </p:nvSpPr>
            <p:spPr bwMode="auto">
              <a:xfrm>
                <a:off x="6129338" y="-2686050"/>
                <a:ext cx="631825" cy="631825"/>
              </a:xfrm>
              <a:prstGeom prst="ellipse">
                <a:avLst/>
              </a:prstGeom>
              <a:noFill/>
              <a:ln w="30163" cap="rnd">
                <a:solidFill>
                  <a:schemeClr val="accent1"/>
                </a:solidFill>
                <a:rou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defTabSz="695325">
                  <a:lnSpc>
                    <a:spcPct val="100000"/>
                  </a:lnSpc>
                  <a:spcBef>
                    <a:spcPct val="0"/>
                  </a:spcBef>
                  <a:buNone/>
                  <a:defRPr/>
                </a:pPr>
                <a:endParaRPr lang="zh-CN" altLang="en-US" sz="1375" kern="0">
                  <a:solidFill>
                    <a:prstClr val="black"/>
                  </a:solidFill>
                </a:endParaRPr>
              </a:p>
            </p:txBody>
          </p:sp>
          <p:sp>
            <p:nvSpPr>
              <p:cNvPr id="85" name="淘宝店chenying0907 541"/>
              <p:cNvSpPr/>
              <p:nvPr/>
            </p:nvSpPr>
            <p:spPr bwMode="auto">
              <a:xfrm>
                <a:off x="6324601" y="-2595563"/>
                <a:ext cx="120650" cy="30163"/>
              </a:xfrm>
              <a:custGeom>
                <a:avLst/>
                <a:gdLst>
                  <a:gd name="T0" fmla="*/ 0 w 32"/>
                  <a:gd name="T1" fmla="*/ 113725821 h 8"/>
                  <a:gd name="T2" fmla="*/ 454888203 w 32"/>
                  <a:gd name="T3" fmla="*/ 0 h 8"/>
                  <a:gd name="T4" fmla="*/ 0 60000 65536"/>
                  <a:gd name="T5" fmla="*/ 0 60000 65536"/>
                </a:gdLst>
                <a:ahLst/>
                <a:cxnLst>
                  <a:cxn ang="T4">
                    <a:pos x="T0" y="T1"/>
                  </a:cxn>
                  <a:cxn ang="T5">
                    <a:pos x="T2" y="T3"/>
                  </a:cxn>
                </a:cxnLst>
                <a:rect l="0" t="0" r="r" b="b"/>
                <a:pathLst>
                  <a:path w="32" h="8">
                    <a:moveTo>
                      <a:pt x="0" y="8"/>
                    </a:moveTo>
                    <a:cubicBezTo>
                      <a:pt x="9" y="2"/>
                      <a:pt x="20" y="0"/>
                      <a:pt x="32" y="0"/>
                    </a:cubicBezTo>
                  </a:path>
                </a:pathLst>
              </a:custGeom>
              <a:noFill/>
              <a:ln w="3016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lstStyle/>
              <a:p>
                <a:pPr defTabSz="695325" eaLnBrk="0" hangingPunct="0">
                  <a:defRPr/>
                </a:pPr>
                <a:endParaRPr lang="zh-CN" altLang="en-US" sz="1375" kern="0">
                  <a:solidFill>
                    <a:prstClr val="black"/>
                  </a:solidFill>
                </a:endParaRPr>
              </a:p>
            </p:txBody>
          </p:sp>
          <p:sp>
            <p:nvSpPr>
              <p:cNvPr id="86" name="淘宝店chenying0907 542"/>
              <p:cNvSpPr/>
              <p:nvPr/>
            </p:nvSpPr>
            <p:spPr bwMode="auto">
              <a:xfrm>
                <a:off x="6092826" y="-2752725"/>
                <a:ext cx="157163" cy="157163"/>
              </a:xfrm>
              <a:custGeom>
                <a:avLst/>
                <a:gdLst>
                  <a:gd name="T0" fmla="*/ 588100204 w 42"/>
                  <a:gd name="T1" fmla="*/ 126022274 h 42"/>
                  <a:gd name="T2" fmla="*/ 126022274 w 42"/>
                  <a:gd name="T3" fmla="*/ 126022274 h 42"/>
                  <a:gd name="T4" fmla="*/ 126022274 w 42"/>
                  <a:gd name="T5" fmla="*/ 588100204 h 42"/>
                  <a:gd name="T6" fmla="*/ 588100204 w 42"/>
                  <a:gd name="T7" fmla="*/ 126022274 h 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 h="42">
                    <a:moveTo>
                      <a:pt x="42" y="9"/>
                    </a:moveTo>
                    <a:cubicBezTo>
                      <a:pt x="33" y="0"/>
                      <a:pt x="18" y="0"/>
                      <a:pt x="9" y="9"/>
                    </a:cubicBezTo>
                    <a:cubicBezTo>
                      <a:pt x="0" y="18"/>
                      <a:pt x="0" y="33"/>
                      <a:pt x="9" y="42"/>
                    </a:cubicBezTo>
                    <a:lnTo>
                      <a:pt x="42" y="9"/>
                    </a:lnTo>
                    <a:close/>
                  </a:path>
                </a:pathLst>
              </a:custGeom>
              <a:noFill/>
              <a:ln w="3016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lstStyle/>
              <a:p>
                <a:pPr defTabSz="695325" eaLnBrk="0" hangingPunct="0">
                  <a:defRPr/>
                </a:pPr>
                <a:endParaRPr lang="zh-CN" altLang="en-US" sz="1375" kern="0">
                  <a:solidFill>
                    <a:prstClr val="black"/>
                  </a:solidFill>
                </a:endParaRPr>
              </a:p>
            </p:txBody>
          </p:sp>
          <p:sp>
            <p:nvSpPr>
              <p:cNvPr id="87" name="Line 543"/>
              <p:cNvSpPr>
                <a:spLocks noChangeShapeType="1"/>
              </p:cNvSpPr>
              <p:nvPr/>
            </p:nvSpPr>
            <p:spPr bwMode="auto">
              <a:xfrm>
                <a:off x="6189663" y="-2659063"/>
                <a:ext cx="41275" cy="41275"/>
              </a:xfrm>
              <a:prstGeom prst="line">
                <a:avLst/>
              </a:prstGeom>
              <a:noFill/>
              <a:ln w="30163" cap="rnd">
                <a:solidFill>
                  <a:schemeClr val="accent1"/>
                </a:solidFill>
                <a:round/>
              </a:ln>
              <a:extLst>
                <a:ext uri="{909E8E84-426E-40DD-AFC4-6F175D3DCCD1}">
                  <a14:hiddenFill xmlns:a14="http://schemas.microsoft.com/office/drawing/2010/main">
                    <a:noFill/>
                  </a14:hiddenFill>
                </a:ext>
              </a:extLst>
            </p:spPr>
            <p:txBody>
              <a:bodyPr/>
              <a:lstStyle/>
              <a:p>
                <a:pPr defTabSz="695325" eaLnBrk="0" hangingPunct="0">
                  <a:defRPr/>
                </a:pPr>
                <a:endParaRPr lang="zh-CN" altLang="en-US" sz="1375" kern="0">
                  <a:solidFill>
                    <a:prstClr val="black"/>
                  </a:solidFill>
                </a:endParaRPr>
              </a:p>
            </p:txBody>
          </p:sp>
          <p:sp>
            <p:nvSpPr>
              <p:cNvPr id="88" name="淘宝店chenying0907 544"/>
              <p:cNvSpPr/>
              <p:nvPr/>
            </p:nvSpPr>
            <p:spPr bwMode="auto">
              <a:xfrm>
                <a:off x="6640513" y="-2752725"/>
                <a:ext cx="158750" cy="157163"/>
              </a:xfrm>
              <a:custGeom>
                <a:avLst/>
                <a:gdLst>
                  <a:gd name="T0" fmla="*/ 471457262 w 42"/>
                  <a:gd name="T1" fmla="*/ 588100204 h 42"/>
                  <a:gd name="T2" fmla="*/ 471457262 w 42"/>
                  <a:gd name="T3" fmla="*/ 126022274 h 42"/>
                  <a:gd name="T4" fmla="*/ 0 w 42"/>
                  <a:gd name="T5" fmla="*/ 126022274 h 42"/>
                  <a:gd name="T6" fmla="*/ 471457262 w 42"/>
                  <a:gd name="T7" fmla="*/ 588100204 h 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 h="42">
                    <a:moveTo>
                      <a:pt x="33" y="42"/>
                    </a:moveTo>
                    <a:cubicBezTo>
                      <a:pt x="42" y="33"/>
                      <a:pt x="42" y="18"/>
                      <a:pt x="33" y="9"/>
                    </a:cubicBezTo>
                    <a:cubicBezTo>
                      <a:pt x="24" y="0"/>
                      <a:pt x="9" y="0"/>
                      <a:pt x="0" y="9"/>
                    </a:cubicBezTo>
                    <a:lnTo>
                      <a:pt x="33" y="42"/>
                    </a:lnTo>
                    <a:close/>
                  </a:path>
                </a:pathLst>
              </a:custGeom>
              <a:noFill/>
              <a:ln w="3016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lstStyle/>
              <a:p>
                <a:pPr defTabSz="695325" eaLnBrk="0" hangingPunct="0">
                  <a:defRPr/>
                </a:pPr>
                <a:endParaRPr lang="zh-CN" altLang="en-US" sz="1375" kern="0">
                  <a:solidFill>
                    <a:prstClr val="black"/>
                  </a:solidFill>
                </a:endParaRPr>
              </a:p>
            </p:txBody>
          </p:sp>
          <p:sp>
            <p:nvSpPr>
              <p:cNvPr id="89" name="Line 545"/>
              <p:cNvSpPr>
                <a:spLocks noChangeShapeType="1"/>
              </p:cNvSpPr>
              <p:nvPr/>
            </p:nvSpPr>
            <p:spPr bwMode="auto">
              <a:xfrm flipH="1">
                <a:off x="6662738" y="-2659063"/>
                <a:ext cx="42863" cy="41275"/>
              </a:xfrm>
              <a:prstGeom prst="line">
                <a:avLst/>
              </a:prstGeom>
              <a:noFill/>
              <a:ln w="30163" cap="rnd">
                <a:solidFill>
                  <a:schemeClr val="accent1"/>
                </a:solidFill>
                <a:round/>
              </a:ln>
              <a:extLst>
                <a:ext uri="{909E8E84-426E-40DD-AFC4-6F175D3DCCD1}">
                  <a14:hiddenFill xmlns:a14="http://schemas.microsoft.com/office/drawing/2010/main">
                    <a:noFill/>
                  </a14:hiddenFill>
                </a:ext>
              </a:extLst>
            </p:spPr>
            <p:txBody>
              <a:bodyPr/>
              <a:lstStyle/>
              <a:p>
                <a:pPr defTabSz="695325" eaLnBrk="0" hangingPunct="0">
                  <a:defRPr/>
                </a:pPr>
                <a:endParaRPr lang="zh-CN" altLang="en-US" sz="1375" kern="0">
                  <a:solidFill>
                    <a:prstClr val="black"/>
                  </a:solidFill>
                </a:endParaRPr>
              </a:p>
            </p:txBody>
          </p:sp>
          <p:sp>
            <p:nvSpPr>
              <p:cNvPr id="90" name="Line 546"/>
              <p:cNvSpPr>
                <a:spLocks noChangeShapeType="1"/>
              </p:cNvSpPr>
              <p:nvPr/>
            </p:nvSpPr>
            <p:spPr bwMode="auto">
              <a:xfrm flipH="1">
                <a:off x="6219826" y="-2100263"/>
                <a:ext cx="60325" cy="46038"/>
              </a:xfrm>
              <a:prstGeom prst="line">
                <a:avLst/>
              </a:prstGeom>
              <a:noFill/>
              <a:ln w="30163" cap="rnd">
                <a:solidFill>
                  <a:schemeClr val="accent1"/>
                </a:solidFill>
                <a:round/>
              </a:ln>
              <a:extLst>
                <a:ext uri="{909E8E84-426E-40DD-AFC4-6F175D3DCCD1}">
                  <a14:hiddenFill xmlns:a14="http://schemas.microsoft.com/office/drawing/2010/main">
                    <a:noFill/>
                  </a14:hiddenFill>
                </a:ext>
              </a:extLst>
            </p:spPr>
            <p:txBody>
              <a:bodyPr/>
              <a:lstStyle/>
              <a:p>
                <a:pPr defTabSz="695325" eaLnBrk="0" hangingPunct="0">
                  <a:defRPr/>
                </a:pPr>
                <a:endParaRPr lang="zh-CN" altLang="en-US" sz="1375" kern="0">
                  <a:solidFill>
                    <a:prstClr val="black"/>
                  </a:solidFill>
                </a:endParaRPr>
              </a:p>
            </p:txBody>
          </p:sp>
          <p:sp>
            <p:nvSpPr>
              <p:cNvPr id="91" name="Line 547"/>
              <p:cNvSpPr>
                <a:spLocks noChangeShapeType="1"/>
              </p:cNvSpPr>
              <p:nvPr/>
            </p:nvSpPr>
            <p:spPr bwMode="auto">
              <a:xfrm>
                <a:off x="6610351" y="-2100263"/>
                <a:ext cx="60325" cy="46038"/>
              </a:xfrm>
              <a:prstGeom prst="line">
                <a:avLst/>
              </a:prstGeom>
              <a:noFill/>
              <a:ln w="30163" cap="rnd">
                <a:solidFill>
                  <a:schemeClr val="accent1"/>
                </a:solidFill>
                <a:round/>
              </a:ln>
              <a:extLst>
                <a:ext uri="{909E8E84-426E-40DD-AFC4-6F175D3DCCD1}">
                  <a14:hiddenFill xmlns:a14="http://schemas.microsoft.com/office/drawing/2010/main">
                    <a:noFill/>
                  </a14:hiddenFill>
                </a:ext>
              </a:extLst>
            </p:spPr>
            <p:txBody>
              <a:bodyPr/>
              <a:lstStyle/>
              <a:p>
                <a:pPr defTabSz="695325" eaLnBrk="0" hangingPunct="0">
                  <a:defRPr/>
                </a:pPr>
                <a:endParaRPr lang="zh-CN" altLang="en-US" sz="1375" kern="0">
                  <a:solidFill>
                    <a:prstClr val="black"/>
                  </a:solidFill>
                </a:endParaRPr>
              </a:p>
            </p:txBody>
          </p:sp>
          <p:sp>
            <p:nvSpPr>
              <p:cNvPr id="92" name="Oval 548"/>
              <p:cNvSpPr>
                <a:spLocks noChangeArrowheads="1"/>
              </p:cNvSpPr>
              <p:nvPr/>
            </p:nvSpPr>
            <p:spPr bwMode="auto">
              <a:xfrm>
                <a:off x="6400801" y="-2414588"/>
                <a:ext cx="90488" cy="88900"/>
              </a:xfrm>
              <a:prstGeom prst="ellipse">
                <a:avLst/>
              </a:prstGeom>
              <a:noFill/>
              <a:ln w="30163" cap="rnd">
                <a:solidFill>
                  <a:schemeClr val="accent1"/>
                </a:solidFill>
                <a:rou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defTabSz="695325">
                  <a:lnSpc>
                    <a:spcPct val="100000"/>
                  </a:lnSpc>
                  <a:spcBef>
                    <a:spcPct val="0"/>
                  </a:spcBef>
                  <a:buNone/>
                  <a:defRPr/>
                </a:pPr>
                <a:endParaRPr lang="zh-CN" altLang="en-US" sz="1375" kern="0">
                  <a:solidFill>
                    <a:prstClr val="black"/>
                  </a:solidFill>
                </a:endParaRPr>
              </a:p>
            </p:txBody>
          </p:sp>
          <p:sp>
            <p:nvSpPr>
              <p:cNvPr id="93" name="Line 549"/>
              <p:cNvSpPr>
                <a:spLocks noChangeShapeType="1"/>
              </p:cNvSpPr>
              <p:nvPr/>
            </p:nvSpPr>
            <p:spPr bwMode="auto">
              <a:xfrm flipH="1" flipV="1">
                <a:off x="6280151" y="-2535238"/>
                <a:ext cx="134938" cy="131763"/>
              </a:xfrm>
              <a:prstGeom prst="line">
                <a:avLst/>
              </a:prstGeom>
              <a:noFill/>
              <a:ln w="30163" cap="rnd">
                <a:solidFill>
                  <a:schemeClr val="accent1"/>
                </a:solidFill>
                <a:round/>
              </a:ln>
              <a:extLst>
                <a:ext uri="{909E8E84-426E-40DD-AFC4-6F175D3DCCD1}">
                  <a14:hiddenFill xmlns:a14="http://schemas.microsoft.com/office/drawing/2010/main">
                    <a:noFill/>
                  </a14:hiddenFill>
                </a:ext>
              </a:extLst>
            </p:spPr>
            <p:txBody>
              <a:bodyPr/>
              <a:lstStyle/>
              <a:p>
                <a:pPr defTabSz="695325" eaLnBrk="0" hangingPunct="0">
                  <a:defRPr/>
                </a:pPr>
                <a:endParaRPr lang="zh-CN" altLang="en-US" sz="1375" kern="0">
                  <a:solidFill>
                    <a:prstClr val="black"/>
                  </a:solidFill>
                </a:endParaRPr>
              </a:p>
            </p:txBody>
          </p:sp>
          <p:sp>
            <p:nvSpPr>
              <p:cNvPr id="94" name="Line 550"/>
              <p:cNvSpPr>
                <a:spLocks noChangeShapeType="1"/>
              </p:cNvSpPr>
              <p:nvPr/>
            </p:nvSpPr>
            <p:spPr bwMode="auto">
              <a:xfrm flipH="1" flipV="1">
                <a:off x="6478588" y="-2339975"/>
                <a:ext cx="42863" cy="44450"/>
              </a:xfrm>
              <a:prstGeom prst="line">
                <a:avLst/>
              </a:prstGeom>
              <a:noFill/>
              <a:ln w="30163" cap="rnd">
                <a:solidFill>
                  <a:schemeClr val="accent1"/>
                </a:solidFill>
                <a:round/>
              </a:ln>
              <a:extLst>
                <a:ext uri="{909E8E84-426E-40DD-AFC4-6F175D3DCCD1}">
                  <a14:hiddenFill xmlns:a14="http://schemas.microsoft.com/office/drawing/2010/main">
                    <a:noFill/>
                  </a14:hiddenFill>
                </a:ext>
              </a:extLst>
            </p:spPr>
            <p:txBody>
              <a:bodyPr/>
              <a:lstStyle/>
              <a:p>
                <a:pPr defTabSz="695325" eaLnBrk="0" hangingPunct="0">
                  <a:defRPr/>
                </a:pPr>
                <a:endParaRPr lang="zh-CN" altLang="en-US" sz="1375" kern="0">
                  <a:solidFill>
                    <a:prstClr val="black"/>
                  </a:solidFill>
                </a:endParaRPr>
              </a:p>
            </p:txBody>
          </p:sp>
          <p:sp>
            <p:nvSpPr>
              <p:cNvPr id="95" name="Line 551"/>
              <p:cNvSpPr>
                <a:spLocks noChangeShapeType="1"/>
              </p:cNvSpPr>
              <p:nvPr/>
            </p:nvSpPr>
            <p:spPr bwMode="auto">
              <a:xfrm>
                <a:off x="6445251" y="-2595563"/>
                <a:ext cx="0" cy="60325"/>
              </a:xfrm>
              <a:prstGeom prst="line">
                <a:avLst/>
              </a:prstGeom>
              <a:noFill/>
              <a:ln w="30163" cap="rnd">
                <a:solidFill>
                  <a:schemeClr val="accent1"/>
                </a:solidFill>
                <a:round/>
              </a:ln>
              <a:extLst>
                <a:ext uri="{909E8E84-426E-40DD-AFC4-6F175D3DCCD1}">
                  <a14:hiddenFill xmlns:a14="http://schemas.microsoft.com/office/drawing/2010/main">
                    <a:noFill/>
                  </a14:hiddenFill>
                </a:ext>
              </a:extLst>
            </p:spPr>
            <p:txBody>
              <a:bodyPr/>
              <a:lstStyle/>
              <a:p>
                <a:pPr defTabSz="695325" eaLnBrk="0" hangingPunct="0">
                  <a:defRPr/>
                </a:pPr>
                <a:endParaRPr lang="zh-CN" altLang="en-US" sz="1375" kern="0">
                  <a:solidFill>
                    <a:prstClr val="black"/>
                  </a:solidFill>
                </a:endParaRPr>
              </a:p>
            </p:txBody>
          </p:sp>
        </p:grpSp>
        <p:sp>
          <p:nvSpPr>
            <p:cNvPr id="82" name="淘宝店chenying0907 81"/>
            <p:cNvSpPr/>
            <p:nvPr/>
          </p:nvSpPr>
          <p:spPr>
            <a:xfrm>
              <a:off x="457200" y="3079491"/>
              <a:ext cx="1257300" cy="1148502"/>
            </a:xfrm>
            <a:prstGeom prst="rect">
              <a:avLst/>
            </a:prstGeom>
            <a:noFill/>
            <a:ln w="19050" cap="flat" cmpd="sng" algn="ctr">
              <a:solidFill>
                <a:schemeClr val="accent1"/>
              </a:solidFill>
              <a:prstDash val="solid"/>
              <a:miter lim="800000"/>
            </a:ln>
            <a:effectLst/>
          </p:spPr>
          <p:txBody>
            <a:bodyPr anchor="ctr"/>
            <a:lstStyle/>
            <a:p>
              <a:pPr algn="ctr" defTabSz="695325">
                <a:defRPr/>
              </a:pPr>
              <a:endParaRPr lang="zh-CN" altLang="en-US" sz="1375" kern="0">
                <a:solidFill>
                  <a:prstClr val="white"/>
                </a:solidFill>
                <a:latin typeface="Calibri"/>
                <a:ea typeface="宋体" panose="02010600030101010101" pitchFamily="2" charset="-122"/>
              </a:endParaRPr>
            </a:p>
          </p:txBody>
        </p:sp>
        <p:sp>
          <p:nvSpPr>
            <p:cNvPr id="83" name="淘宝店chenying0907 82"/>
            <p:cNvSpPr/>
            <p:nvPr/>
          </p:nvSpPr>
          <p:spPr>
            <a:xfrm>
              <a:off x="457200" y="4320127"/>
              <a:ext cx="1257300" cy="209685"/>
            </a:xfrm>
            <a:prstGeom prst="rect">
              <a:avLst/>
            </a:prstGeom>
            <a:noFill/>
            <a:ln w="19050" cap="flat" cmpd="sng" algn="ctr">
              <a:solidFill>
                <a:schemeClr val="accent1"/>
              </a:solidFill>
              <a:prstDash val="solid"/>
              <a:miter lim="800000"/>
            </a:ln>
            <a:effectLst/>
          </p:spPr>
          <p:txBody>
            <a:bodyPr anchor="ctr"/>
            <a:lstStyle/>
            <a:p>
              <a:pPr algn="ctr" defTabSz="695325">
                <a:defRPr/>
              </a:pPr>
              <a:endParaRPr lang="zh-CN" altLang="en-US" sz="1375" kern="0">
                <a:solidFill>
                  <a:prstClr val="white"/>
                </a:solidFill>
                <a:latin typeface="Calibri"/>
                <a:ea typeface="宋体" panose="02010600030101010101" pitchFamily="2" charset="-122"/>
              </a:endParaRPr>
            </a:p>
          </p:txBody>
        </p:sp>
      </p:grpSp>
      <p:sp>
        <p:nvSpPr>
          <p:cNvPr id="96" name="淘宝店chenying0907 95"/>
          <p:cNvSpPr/>
          <p:nvPr/>
        </p:nvSpPr>
        <p:spPr>
          <a:xfrm>
            <a:off x="2165326" y="2277477"/>
            <a:ext cx="3060773" cy="1104103"/>
          </a:xfrm>
          <a:prstGeom prst="rect">
            <a:avLst/>
          </a:prstGeom>
          <a:noFill/>
          <a:ln w="19050" cap="flat" cmpd="sng" algn="ctr">
            <a:noFill/>
            <a:prstDash val="solid"/>
            <a:miter lim="800000"/>
          </a:ln>
          <a:effectLst/>
        </p:spPr>
        <p:txBody>
          <a:bodyPr anchor="ctr"/>
          <a:lstStyle/>
          <a:p>
            <a:pPr algn="ctr" defTabSz="695325">
              <a:defRPr/>
            </a:pPr>
            <a:endParaRPr lang="zh-CN" altLang="en-US" sz="1375" kern="0">
              <a:solidFill>
                <a:prstClr val="white"/>
              </a:solidFill>
              <a:latin typeface="Calibri"/>
              <a:ea typeface="宋体" panose="02010600030101010101" pitchFamily="2" charset="-122"/>
            </a:endParaRPr>
          </a:p>
        </p:txBody>
      </p:sp>
      <p:sp>
        <p:nvSpPr>
          <p:cNvPr id="97" name="淘宝店chenying0907 2052"/>
          <p:cNvSpPr txBox="1">
            <a:spLocks noChangeArrowheads="1"/>
          </p:cNvSpPr>
          <p:nvPr/>
        </p:nvSpPr>
        <p:spPr bwMode="auto">
          <a:xfrm flipH="1">
            <a:off x="2073416" y="2606315"/>
            <a:ext cx="2155683" cy="327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695325">
              <a:lnSpc>
                <a:spcPct val="100000"/>
              </a:lnSpc>
              <a:spcBef>
                <a:spcPct val="0"/>
              </a:spcBef>
              <a:buNone/>
            </a:pPr>
            <a:r>
              <a:rPr lang="en-US" altLang="zh-CN" sz="1525" dirty="0">
                <a:solidFill>
                  <a:schemeClr val="accent1"/>
                </a:solidFill>
                <a:latin typeface="微软雅黑" panose="020B0503020204020204" pitchFamily="34" charset="-122"/>
                <a:ea typeface="微软雅黑" panose="020B0503020204020204" pitchFamily="34" charset="-122"/>
              </a:rPr>
              <a:t>Relationship Types</a:t>
            </a:r>
            <a:endParaRPr lang="zh-CN" altLang="en-US" sz="2440" dirty="0">
              <a:solidFill>
                <a:schemeClr val="accent1"/>
              </a:solidFill>
              <a:latin typeface="微软雅黑" panose="020B0503020204020204" pitchFamily="34" charset="-122"/>
              <a:ea typeface="微软雅黑" panose="020B0503020204020204" pitchFamily="34" charset="-122"/>
            </a:endParaRPr>
          </a:p>
        </p:txBody>
      </p:sp>
      <p:sp>
        <p:nvSpPr>
          <p:cNvPr id="99" name="淘宝店chenying0907 98"/>
          <p:cNvSpPr/>
          <p:nvPr/>
        </p:nvSpPr>
        <p:spPr>
          <a:xfrm>
            <a:off x="2165326" y="3540002"/>
            <a:ext cx="3060773" cy="1104103"/>
          </a:xfrm>
          <a:prstGeom prst="rect">
            <a:avLst/>
          </a:prstGeom>
          <a:noFill/>
          <a:ln w="19050" cap="flat" cmpd="sng" algn="ctr">
            <a:noFill/>
            <a:prstDash val="solid"/>
            <a:miter lim="800000"/>
          </a:ln>
          <a:effectLst/>
        </p:spPr>
        <p:txBody>
          <a:bodyPr anchor="ctr"/>
          <a:lstStyle/>
          <a:p>
            <a:pPr algn="ctr" defTabSz="695325">
              <a:defRPr/>
            </a:pPr>
            <a:endParaRPr lang="zh-CN" altLang="en-US" sz="1375" kern="0">
              <a:solidFill>
                <a:prstClr val="white"/>
              </a:solidFill>
              <a:latin typeface="Calibri"/>
              <a:ea typeface="宋体" panose="02010600030101010101" pitchFamily="2" charset="-122"/>
            </a:endParaRPr>
          </a:p>
        </p:txBody>
      </p:sp>
      <p:sp>
        <p:nvSpPr>
          <p:cNvPr id="100" name="淘宝店chenying0907 2068"/>
          <p:cNvSpPr txBox="1">
            <a:spLocks noChangeArrowheads="1"/>
          </p:cNvSpPr>
          <p:nvPr/>
        </p:nvSpPr>
        <p:spPr bwMode="auto">
          <a:xfrm flipH="1">
            <a:off x="2170160" y="3903719"/>
            <a:ext cx="1556386" cy="327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695325">
              <a:lnSpc>
                <a:spcPct val="100000"/>
              </a:lnSpc>
              <a:spcBef>
                <a:spcPct val="0"/>
              </a:spcBef>
              <a:buNone/>
            </a:pPr>
            <a:r>
              <a:rPr lang="en-US" altLang="zh-CN" sz="1525" dirty="0">
                <a:solidFill>
                  <a:schemeClr val="accent1"/>
                </a:solidFill>
                <a:latin typeface="微软雅黑" panose="020B0503020204020204" pitchFamily="34" charset="-122"/>
                <a:ea typeface="微软雅黑" panose="020B0503020204020204" pitchFamily="34" charset="-122"/>
              </a:rPr>
              <a:t>Property Keys</a:t>
            </a:r>
            <a:endParaRPr lang="zh-CN" altLang="en-US" sz="2440" dirty="0">
              <a:solidFill>
                <a:schemeClr val="accent1"/>
              </a:solidFill>
              <a:latin typeface="微软雅黑" panose="020B0503020204020204" pitchFamily="34" charset="-122"/>
              <a:ea typeface="微软雅黑" panose="020B0503020204020204" pitchFamily="34" charset="-122"/>
            </a:endParaRPr>
          </a:p>
        </p:txBody>
      </p:sp>
      <p:grpSp>
        <p:nvGrpSpPr>
          <p:cNvPr id="6" name="淘宝店chenying0907 101"/>
          <p:cNvGrpSpPr/>
          <p:nvPr/>
        </p:nvGrpSpPr>
        <p:grpSpPr bwMode="auto">
          <a:xfrm>
            <a:off x="1120476" y="3816373"/>
            <a:ext cx="957776" cy="1104103"/>
            <a:chOff x="457200" y="4736395"/>
            <a:chExt cx="1257300" cy="1450321"/>
          </a:xfrm>
        </p:grpSpPr>
        <p:sp>
          <p:nvSpPr>
            <p:cNvPr id="103" name="淘宝店chenying0907 102"/>
            <p:cNvSpPr/>
            <p:nvPr/>
          </p:nvSpPr>
          <p:spPr>
            <a:xfrm>
              <a:off x="457200" y="4736395"/>
              <a:ext cx="1257300" cy="1148502"/>
            </a:xfrm>
            <a:prstGeom prst="rect">
              <a:avLst/>
            </a:prstGeom>
            <a:noFill/>
            <a:ln w="19050" cap="flat" cmpd="sng" algn="ctr">
              <a:solidFill>
                <a:schemeClr val="accent1"/>
              </a:solidFill>
              <a:prstDash val="solid"/>
              <a:miter lim="800000"/>
            </a:ln>
            <a:effectLst/>
          </p:spPr>
          <p:txBody>
            <a:bodyPr anchor="ctr"/>
            <a:lstStyle/>
            <a:p>
              <a:pPr algn="ctr" defTabSz="695325">
                <a:defRPr/>
              </a:pPr>
              <a:endParaRPr lang="zh-CN" altLang="en-US" sz="1375" kern="0">
                <a:solidFill>
                  <a:prstClr val="white"/>
                </a:solidFill>
                <a:latin typeface="Calibri"/>
                <a:ea typeface="宋体" panose="02010600030101010101" pitchFamily="2" charset="-122"/>
              </a:endParaRPr>
            </a:p>
          </p:txBody>
        </p:sp>
        <p:sp>
          <p:nvSpPr>
            <p:cNvPr id="104" name="淘宝店chenying0907 103"/>
            <p:cNvSpPr/>
            <p:nvPr/>
          </p:nvSpPr>
          <p:spPr>
            <a:xfrm>
              <a:off x="457200" y="5977031"/>
              <a:ext cx="1257300" cy="209685"/>
            </a:xfrm>
            <a:prstGeom prst="rect">
              <a:avLst/>
            </a:prstGeom>
            <a:noFill/>
            <a:ln w="19050" cap="flat" cmpd="sng" algn="ctr">
              <a:solidFill>
                <a:schemeClr val="accent1"/>
              </a:solidFill>
              <a:prstDash val="solid"/>
              <a:miter lim="800000"/>
            </a:ln>
            <a:effectLst/>
          </p:spPr>
          <p:txBody>
            <a:bodyPr anchor="ctr"/>
            <a:lstStyle/>
            <a:p>
              <a:pPr algn="ctr" defTabSz="695325">
                <a:defRPr/>
              </a:pPr>
              <a:endParaRPr lang="zh-CN" altLang="en-US" sz="1375" kern="0">
                <a:solidFill>
                  <a:prstClr val="white"/>
                </a:solidFill>
                <a:latin typeface="Calibri"/>
                <a:ea typeface="宋体" panose="02010600030101010101" pitchFamily="2" charset="-122"/>
              </a:endParaRPr>
            </a:p>
          </p:txBody>
        </p:sp>
        <p:grpSp>
          <p:nvGrpSpPr>
            <p:cNvPr id="7" name="淘宝店chenying0907 2083"/>
            <p:cNvGrpSpPr/>
            <p:nvPr/>
          </p:nvGrpSpPr>
          <p:grpSpPr bwMode="auto">
            <a:xfrm>
              <a:off x="860425" y="4989142"/>
              <a:ext cx="450850" cy="690562"/>
              <a:chOff x="2673351" y="-974725"/>
              <a:chExt cx="450850" cy="690562"/>
            </a:xfrm>
          </p:grpSpPr>
          <p:sp>
            <p:nvSpPr>
              <p:cNvPr id="106" name="Line 536"/>
              <p:cNvSpPr>
                <a:spLocks noChangeShapeType="1"/>
              </p:cNvSpPr>
              <p:nvPr/>
            </p:nvSpPr>
            <p:spPr bwMode="auto">
              <a:xfrm flipH="1">
                <a:off x="2794001" y="-463550"/>
                <a:ext cx="209550" cy="0"/>
              </a:xfrm>
              <a:prstGeom prst="line">
                <a:avLst/>
              </a:prstGeom>
              <a:noFill/>
              <a:ln w="30163" cap="rnd">
                <a:solidFill>
                  <a:schemeClr val="accent1"/>
                </a:solidFill>
                <a:round/>
              </a:ln>
              <a:extLst>
                <a:ext uri="{909E8E84-426E-40DD-AFC4-6F175D3DCCD1}">
                  <a14:hiddenFill xmlns:a14="http://schemas.microsoft.com/office/drawing/2010/main">
                    <a:noFill/>
                  </a14:hiddenFill>
                </a:ext>
              </a:extLst>
            </p:spPr>
            <p:txBody>
              <a:bodyPr/>
              <a:lstStyle/>
              <a:p>
                <a:pPr defTabSz="695325" eaLnBrk="0" hangingPunct="0">
                  <a:defRPr/>
                </a:pPr>
                <a:endParaRPr lang="zh-CN" altLang="en-US" sz="1375" kern="0">
                  <a:solidFill>
                    <a:prstClr val="black"/>
                  </a:solidFill>
                </a:endParaRPr>
              </a:p>
            </p:txBody>
          </p:sp>
          <p:sp>
            <p:nvSpPr>
              <p:cNvPr id="107" name="淘宝店chenying0907 537"/>
              <p:cNvSpPr/>
              <p:nvPr/>
            </p:nvSpPr>
            <p:spPr bwMode="auto">
              <a:xfrm>
                <a:off x="2822576" y="-344488"/>
                <a:ext cx="150813" cy="60325"/>
              </a:xfrm>
              <a:custGeom>
                <a:avLst/>
                <a:gdLst>
                  <a:gd name="T0" fmla="*/ 0 w 40"/>
                  <a:gd name="T1" fmla="*/ 0 h 16"/>
                  <a:gd name="T2" fmla="*/ 0 w 40"/>
                  <a:gd name="T3" fmla="*/ 113723936 h 16"/>
                  <a:gd name="T4" fmla="*/ 113724313 w 40"/>
                  <a:gd name="T5" fmla="*/ 227444102 h 16"/>
                  <a:gd name="T6" fmla="*/ 454889711 w 40"/>
                  <a:gd name="T7" fmla="*/ 227444102 h 16"/>
                  <a:gd name="T8" fmla="*/ 568614024 w 40"/>
                  <a:gd name="T9" fmla="*/ 113723936 h 16"/>
                  <a:gd name="T10" fmla="*/ 568614024 w 40"/>
                  <a:gd name="T11" fmla="*/ 0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16">
                    <a:moveTo>
                      <a:pt x="0" y="0"/>
                    </a:moveTo>
                    <a:cubicBezTo>
                      <a:pt x="0" y="8"/>
                      <a:pt x="0" y="8"/>
                      <a:pt x="0" y="8"/>
                    </a:cubicBezTo>
                    <a:cubicBezTo>
                      <a:pt x="0" y="12"/>
                      <a:pt x="4" y="16"/>
                      <a:pt x="8" y="16"/>
                    </a:cubicBezTo>
                    <a:cubicBezTo>
                      <a:pt x="32" y="16"/>
                      <a:pt x="32" y="16"/>
                      <a:pt x="32" y="16"/>
                    </a:cubicBezTo>
                    <a:cubicBezTo>
                      <a:pt x="37" y="16"/>
                      <a:pt x="40" y="12"/>
                      <a:pt x="40" y="8"/>
                    </a:cubicBezTo>
                    <a:cubicBezTo>
                      <a:pt x="40" y="0"/>
                      <a:pt x="40" y="0"/>
                      <a:pt x="40" y="0"/>
                    </a:cubicBezTo>
                  </a:path>
                </a:pathLst>
              </a:custGeom>
              <a:noFill/>
              <a:ln w="3016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lstStyle/>
              <a:p>
                <a:pPr defTabSz="695325" eaLnBrk="0" hangingPunct="0">
                  <a:defRPr/>
                </a:pPr>
                <a:endParaRPr lang="zh-CN" altLang="en-US" sz="1375" kern="0">
                  <a:solidFill>
                    <a:prstClr val="black"/>
                  </a:solidFill>
                </a:endParaRPr>
              </a:p>
            </p:txBody>
          </p:sp>
          <p:sp>
            <p:nvSpPr>
              <p:cNvPr id="108" name="淘宝店chenying0907 538"/>
              <p:cNvSpPr/>
              <p:nvPr/>
            </p:nvSpPr>
            <p:spPr bwMode="auto">
              <a:xfrm>
                <a:off x="2673351" y="-974725"/>
                <a:ext cx="450850" cy="630238"/>
              </a:xfrm>
              <a:custGeom>
                <a:avLst/>
                <a:gdLst>
                  <a:gd name="T0" fmla="*/ 451702858 w 120"/>
                  <a:gd name="T1" fmla="*/ 2026530289 h 168"/>
                  <a:gd name="T2" fmla="*/ 0 w 120"/>
                  <a:gd name="T3" fmla="*/ 844387620 h 168"/>
                  <a:gd name="T4" fmla="*/ 846940510 w 120"/>
                  <a:gd name="T5" fmla="*/ 0 h 168"/>
                  <a:gd name="T6" fmla="*/ 1693881021 w 120"/>
                  <a:gd name="T7" fmla="*/ 844387620 h 168"/>
                  <a:gd name="T8" fmla="*/ 1242178163 w 120"/>
                  <a:gd name="T9" fmla="*/ 2026530289 h 168"/>
                  <a:gd name="T10" fmla="*/ 1242178163 w 120"/>
                  <a:gd name="T11" fmla="*/ 2147483646 h 168"/>
                  <a:gd name="T12" fmla="*/ 451702858 w 120"/>
                  <a:gd name="T13" fmla="*/ 2147483646 h 168"/>
                  <a:gd name="T14" fmla="*/ 451702858 w 120"/>
                  <a:gd name="T15" fmla="*/ 2026530289 h 1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0" h="168">
                    <a:moveTo>
                      <a:pt x="32" y="144"/>
                    </a:moveTo>
                    <a:cubicBezTo>
                      <a:pt x="32" y="120"/>
                      <a:pt x="0" y="93"/>
                      <a:pt x="0" y="60"/>
                    </a:cubicBezTo>
                    <a:cubicBezTo>
                      <a:pt x="0" y="26"/>
                      <a:pt x="27" y="0"/>
                      <a:pt x="60" y="0"/>
                    </a:cubicBezTo>
                    <a:cubicBezTo>
                      <a:pt x="93" y="0"/>
                      <a:pt x="120" y="26"/>
                      <a:pt x="120" y="60"/>
                    </a:cubicBezTo>
                    <a:cubicBezTo>
                      <a:pt x="120" y="93"/>
                      <a:pt x="88" y="120"/>
                      <a:pt x="88" y="144"/>
                    </a:cubicBezTo>
                    <a:cubicBezTo>
                      <a:pt x="88" y="168"/>
                      <a:pt x="88" y="168"/>
                      <a:pt x="88" y="168"/>
                    </a:cubicBezTo>
                    <a:cubicBezTo>
                      <a:pt x="32" y="168"/>
                      <a:pt x="32" y="168"/>
                      <a:pt x="32" y="168"/>
                    </a:cubicBezTo>
                    <a:cubicBezTo>
                      <a:pt x="32" y="144"/>
                      <a:pt x="32" y="144"/>
                      <a:pt x="32" y="144"/>
                    </a:cubicBezTo>
                  </a:path>
                </a:pathLst>
              </a:custGeom>
              <a:noFill/>
              <a:ln w="3016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lstStyle/>
              <a:p>
                <a:pPr defTabSz="695325" eaLnBrk="0" hangingPunct="0">
                  <a:defRPr/>
                </a:pPr>
                <a:endParaRPr lang="zh-CN" altLang="en-US" sz="1375" kern="0">
                  <a:solidFill>
                    <a:prstClr val="black"/>
                  </a:solidFill>
                </a:endParaRPr>
              </a:p>
            </p:txBody>
          </p:sp>
          <p:sp>
            <p:nvSpPr>
              <p:cNvPr id="109" name="淘宝店chenying0907 539"/>
              <p:cNvSpPr/>
              <p:nvPr/>
            </p:nvSpPr>
            <p:spPr bwMode="auto">
              <a:xfrm>
                <a:off x="2763838" y="-884238"/>
                <a:ext cx="119063" cy="269875"/>
              </a:xfrm>
              <a:custGeom>
                <a:avLst/>
                <a:gdLst>
                  <a:gd name="T0" fmla="*/ 442999937 w 32"/>
                  <a:gd name="T1" fmla="*/ 0 h 72"/>
                  <a:gd name="T2" fmla="*/ 0 w 32"/>
                  <a:gd name="T3" fmla="*/ 505783233 h 72"/>
                  <a:gd name="T4" fmla="*/ 221501829 w 32"/>
                  <a:gd name="T5" fmla="*/ 1011562717 h 72"/>
                  <a:gd name="T6" fmla="*/ 0 60000 65536"/>
                  <a:gd name="T7" fmla="*/ 0 60000 65536"/>
                  <a:gd name="T8" fmla="*/ 0 60000 65536"/>
                </a:gdLst>
                <a:ahLst/>
                <a:cxnLst>
                  <a:cxn ang="T6">
                    <a:pos x="T0" y="T1"/>
                  </a:cxn>
                  <a:cxn ang="T7">
                    <a:pos x="T2" y="T3"/>
                  </a:cxn>
                  <a:cxn ang="T8">
                    <a:pos x="T4" y="T5"/>
                  </a:cxn>
                </a:cxnLst>
                <a:rect l="0" t="0" r="r" b="b"/>
                <a:pathLst>
                  <a:path w="32" h="72">
                    <a:moveTo>
                      <a:pt x="32" y="0"/>
                    </a:moveTo>
                    <a:cubicBezTo>
                      <a:pt x="14" y="2"/>
                      <a:pt x="0" y="17"/>
                      <a:pt x="0" y="36"/>
                    </a:cubicBezTo>
                    <a:cubicBezTo>
                      <a:pt x="0" y="46"/>
                      <a:pt x="10" y="61"/>
                      <a:pt x="16" y="72"/>
                    </a:cubicBezTo>
                  </a:path>
                </a:pathLst>
              </a:custGeom>
              <a:noFill/>
              <a:ln w="3016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lstStyle/>
              <a:p>
                <a:pPr defTabSz="695325" eaLnBrk="0" hangingPunct="0">
                  <a:defRPr/>
                </a:pPr>
                <a:endParaRPr lang="zh-CN" altLang="en-US" sz="1375" kern="0">
                  <a:solidFill>
                    <a:prstClr val="black"/>
                  </a:solidFill>
                </a:endParaRPr>
              </a:p>
            </p:txBody>
          </p:sp>
        </p:grpSp>
      </p:grpSp>
      <p:sp>
        <p:nvSpPr>
          <p:cNvPr id="51" name="文本框 37"/>
          <p:cNvSpPr txBox="1"/>
          <p:nvPr/>
        </p:nvSpPr>
        <p:spPr>
          <a:xfrm>
            <a:off x="483838" y="319451"/>
            <a:ext cx="2846275" cy="417156"/>
          </a:xfrm>
          <a:prstGeom prst="rect">
            <a:avLst/>
          </a:prstGeom>
          <a:noFill/>
        </p:spPr>
        <p:txBody>
          <a:bodyPr wrap="none" lIns="128579" tIns="64289" rIns="128579" bIns="64289" rtlCol="0">
            <a:spAutoFit/>
          </a:bodyPr>
          <a:lstStyle/>
          <a:p>
            <a:pPr marL="342900" indent="-342900" defTabSz="1284605">
              <a:buFont typeface="Wingdings" panose="05000000000000000000" pitchFamily="2" charset="2"/>
              <a:buChar char="l"/>
            </a:pPr>
            <a:r>
              <a:rPr lang="en-US" altLang="zh-CN"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Knowledge Storage</a:t>
            </a:r>
            <a:endParaRPr lang="zh-CN" altLang="en-US"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3"/>
          <a:stretch>
            <a:fillRect/>
          </a:stretch>
        </p:blipFill>
        <p:spPr>
          <a:xfrm>
            <a:off x="8997272" y="1386438"/>
            <a:ext cx="2840024" cy="3990284"/>
          </a:xfrm>
          <a:prstGeom prst="rect">
            <a:avLst/>
          </a:prstGeom>
        </p:spPr>
      </p:pic>
      <p:pic>
        <p:nvPicPr>
          <p:cNvPr id="9" name="图片 8"/>
          <p:cNvPicPr>
            <a:picLocks noChangeAspect="1"/>
          </p:cNvPicPr>
          <p:nvPr/>
        </p:nvPicPr>
        <p:blipFill>
          <a:blip r:embed="rId4"/>
          <a:stretch>
            <a:fillRect/>
          </a:stretch>
        </p:blipFill>
        <p:spPr>
          <a:xfrm>
            <a:off x="5876927" y="9661"/>
            <a:ext cx="2718852"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wipe(left)">
                                      <p:cBhvr>
                                        <p:cTn id="24" dur="500"/>
                                        <p:tgtEl>
                                          <p:spTgt spid="7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wipe(left)">
                                      <p:cBhvr>
                                        <p:cTn id="27" dur="500"/>
                                        <p:tgtEl>
                                          <p:spTgt spid="78"/>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97"/>
                                        </p:tgtEl>
                                        <p:attrNameLst>
                                          <p:attrName>style.visibility</p:attrName>
                                        </p:attrNameLst>
                                      </p:cBhvr>
                                      <p:to>
                                        <p:strVal val="visible"/>
                                      </p:to>
                                    </p:set>
                                    <p:animEffect transition="in" filter="wipe(left)">
                                      <p:cBhvr>
                                        <p:cTn id="30" dur="500"/>
                                        <p:tgtEl>
                                          <p:spTgt spid="97"/>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96"/>
                                        </p:tgtEl>
                                        <p:attrNameLst>
                                          <p:attrName>style.visibility</p:attrName>
                                        </p:attrNameLst>
                                      </p:cBhvr>
                                      <p:to>
                                        <p:strVal val="visible"/>
                                      </p:to>
                                    </p:set>
                                    <p:animEffect transition="in" filter="wipe(left)">
                                      <p:cBhvr>
                                        <p:cTn id="33" dur="500"/>
                                        <p:tgtEl>
                                          <p:spTgt spid="9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wipe(left)">
                                      <p:cBhvr>
                                        <p:cTn id="36" dur="500"/>
                                        <p:tgtEl>
                                          <p:spTgt spid="100"/>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wipe(left)">
                                      <p:cBhvr>
                                        <p:cTn id="39" dur="500"/>
                                        <p:tgtEl>
                                          <p:spTgt spid="9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wipe(down)">
                                      <p:cBhvr>
                                        <p:cTn id="44" dur="500"/>
                                        <p:tgtEl>
                                          <p:spTgt spid="6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p:bldP spid="77" grpId="0" animBg="1"/>
      <p:bldP spid="78" grpId="0"/>
      <p:bldP spid="96" grpId="0" animBg="1"/>
      <p:bldP spid="97" grpId="0"/>
      <p:bldP spid="99" grpId="0" animBg="1"/>
      <p:bldP spid="10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3309372" y="2569475"/>
            <a:ext cx="3759093" cy="656655"/>
          </a:xfrm>
          <a:prstGeom prst="rect">
            <a:avLst/>
          </a:prstGeom>
        </p:spPr>
        <p:txBody>
          <a:bodyPr wrap="square" lIns="0" tIns="0" rIns="0" bIns="0">
            <a:spAutoFit/>
          </a:bodyPr>
          <a:lstStyle/>
          <a:p>
            <a:pPr defTabSz="1217930"/>
            <a:r>
              <a:rPr lang="en-US" altLang="zh-CN" sz="4265" b="1" dirty="0">
                <a:solidFill>
                  <a:prstClr val="black">
                    <a:lumMod val="75000"/>
                    <a:lumOff val="25000"/>
                  </a:prstClr>
                </a:solidFill>
                <a:latin typeface="Arial" panose="020B0604020202090204" pitchFamily="34" charset="0"/>
                <a:ea typeface="微软雅黑" panose="020B0503020204020204" pitchFamily="34" charset="-122"/>
                <a:sym typeface="Arial" panose="020B0604020202090204" pitchFamily="34" charset="0"/>
              </a:rPr>
              <a:t>Application</a:t>
            </a:r>
            <a:endParaRPr lang="zh-CN" altLang="en-US" sz="4265" b="1" dirty="0">
              <a:solidFill>
                <a:prstClr val="black">
                  <a:lumMod val="75000"/>
                  <a:lumOff val="25000"/>
                </a:prst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0" name="TextBox 11"/>
          <p:cNvSpPr txBox="1"/>
          <p:nvPr/>
        </p:nvSpPr>
        <p:spPr>
          <a:xfrm>
            <a:off x="3309372" y="3278294"/>
            <a:ext cx="1119665" cy="205441"/>
          </a:xfrm>
          <a:prstGeom prst="rect">
            <a:avLst/>
          </a:prstGeom>
          <a:noFill/>
        </p:spPr>
        <p:txBody>
          <a:bodyPr wrap="none" lIns="0" tIns="0" rIns="0" bIns="0" rtlCol="0">
            <a:spAutoFit/>
          </a:bodyPr>
          <a:lstStyle/>
          <a:p>
            <a:pPr marL="162560" lvl="1" indent="-162560" defTabSz="1217930">
              <a:buFont typeface="Arial" panose="020B0604020202090204" pitchFamily="34" charset="0"/>
              <a:buChar char="•"/>
            </a:pPr>
            <a:r>
              <a:rPr lang="en-US" altLang="zh-CN" sz="1335" dirty="0">
                <a:solidFill>
                  <a:prstClr val="white">
                    <a:lumMod val="50000"/>
                  </a:prstClr>
                </a:solidFill>
                <a:latin typeface="Arial" panose="020B0604020202090204" pitchFamily="34" charset="0"/>
                <a:ea typeface="微软雅黑" panose="020B0503020204020204" pitchFamily="34" charset="-122"/>
                <a:cs typeface="+mn-ea"/>
                <a:sym typeface="Arial" panose="020B0604020202090204" pitchFamily="34" charset="0"/>
              </a:rPr>
              <a:t>Visualization</a:t>
            </a:r>
            <a:endParaRPr lang="en-US" altLang="zh-CN" sz="1335" dirty="0">
              <a:solidFill>
                <a:prstClr val="white">
                  <a:lumMod val="50000"/>
                </a:prst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1" name="TextBox 11"/>
          <p:cNvSpPr txBox="1"/>
          <p:nvPr/>
        </p:nvSpPr>
        <p:spPr>
          <a:xfrm>
            <a:off x="3309372" y="3529310"/>
            <a:ext cx="1305486" cy="205441"/>
          </a:xfrm>
          <a:prstGeom prst="rect">
            <a:avLst/>
          </a:prstGeom>
          <a:noFill/>
        </p:spPr>
        <p:txBody>
          <a:bodyPr wrap="none" lIns="0" tIns="0" rIns="0" bIns="0" rtlCol="0">
            <a:spAutoFit/>
          </a:bodyPr>
          <a:lstStyle/>
          <a:p>
            <a:pPr marL="162560" lvl="1" indent="-162560" defTabSz="1217930">
              <a:buFont typeface="Arial" panose="020B0604020202090204" pitchFamily="34" charset="0"/>
              <a:buChar char="•"/>
            </a:pPr>
            <a:r>
              <a:rPr lang="en-US" altLang="zh-CN" sz="1335" dirty="0">
                <a:solidFill>
                  <a:prstClr val="white">
                    <a:lumMod val="50000"/>
                  </a:prstClr>
                </a:solidFill>
                <a:latin typeface="Arial" panose="020B0604020202090204" pitchFamily="34" charset="0"/>
                <a:ea typeface="微软雅黑" panose="020B0503020204020204" pitchFamily="34" charset="-122"/>
                <a:cs typeface="+mn-ea"/>
                <a:sym typeface="Arial" panose="020B0604020202090204" pitchFamily="34" charset="0"/>
              </a:rPr>
              <a:t>Intelligent Q&amp;A</a:t>
            </a:r>
            <a:endParaRPr lang="en-US" altLang="zh-CN" sz="1335" dirty="0">
              <a:solidFill>
                <a:prstClr val="white">
                  <a:lumMod val="50000"/>
                </a:prst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 name="椭圆 1"/>
          <p:cNvSpPr/>
          <p:nvPr/>
        </p:nvSpPr>
        <p:spPr>
          <a:xfrm>
            <a:off x="1105528" y="2377453"/>
            <a:ext cx="1728192" cy="172819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930"/>
            <a:r>
              <a:rPr lang="en-US" altLang="zh-CN" sz="7200" dirty="0">
                <a:solidFill>
                  <a:prstClr val="white"/>
                </a:solidFill>
                <a:latin typeface="Calibri"/>
                <a:ea typeface="宋体" panose="02010600030101010101" pitchFamily="2" charset="-122"/>
              </a:rPr>
              <a:t>04</a:t>
            </a:r>
            <a:endParaRPr lang="zh-CN" altLang="en-US" sz="7200" dirty="0">
              <a:solidFill>
                <a:prstClr val="white"/>
              </a:solidFill>
              <a:latin typeface="Calibri"/>
              <a:ea typeface="宋体" panose="02010600030101010101" pitchFamily="2" charset="-122"/>
            </a:endParaRPr>
          </a:p>
        </p:txBody>
      </p:sp>
      <p:pic>
        <p:nvPicPr>
          <p:cNvPr id="4" name="图片 3" descr="02bcaa362d6804f58d9d4b20ea001f71"/>
          <p:cNvPicPr>
            <a:picLocks noChangeAspect="1"/>
          </p:cNvPicPr>
          <p:nvPr/>
        </p:nvPicPr>
        <p:blipFill>
          <a:blip r:embed="rId3"/>
          <a:srcRect b="21821"/>
          <a:stretch>
            <a:fillRect/>
          </a:stretch>
        </p:blipFill>
        <p:spPr>
          <a:xfrm>
            <a:off x="5457614" y="-19473"/>
            <a:ext cx="6877473" cy="5651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additive="base">
                                        <p:cTn id="14" dur="1000" fill="hold"/>
                                        <p:tgtEl>
                                          <p:spTgt spid="29"/>
                                        </p:tgtEl>
                                        <p:attrNameLst>
                                          <p:attrName>ppt_x</p:attrName>
                                        </p:attrNameLst>
                                      </p:cBhvr>
                                      <p:tavLst>
                                        <p:tav tm="0">
                                          <p:val>
                                            <p:strVal val="0-#ppt_w/2"/>
                                          </p:val>
                                        </p:tav>
                                        <p:tav tm="100000">
                                          <p:val>
                                            <p:strVal val="#ppt_x"/>
                                          </p:val>
                                        </p:tav>
                                      </p:tavLst>
                                    </p:anim>
                                    <p:anim calcmode="lin" valueType="num">
                                      <p:cBhvr additive="base">
                                        <p:cTn id="15" dur="10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6890603" y="2203463"/>
            <a:ext cx="0" cy="305905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364320" y="2474952"/>
            <a:ext cx="4202599" cy="1015634"/>
          </a:xfrm>
          <a:prstGeom prst="rect">
            <a:avLst/>
          </a:prstGeom>
          <a:noFill/>
        </p:spPr>
        <p:txBody>
          <a:bodyPr wrap="square" lIns="91412" tIns="45706" rIns="91412" bIns="45706" rtlCol="0">
            <a:spAutoFit/>
          </a:bodyPr>
          <a:lstStyle/>
          <a:p>
            <a:endParaRPr lang="zh-CN" altLang="en-US" sz="1200" dirty="0">
              <a:latin typeface="微软雅黑" panose="020B0503020204020204" pitchFamily="34" charset="-122"/>
              <a:ea typeface="微软雅黑" panose="020B0503020204020204" pitchFamily="34" charset="-122"/>
            </a:endParaRPr>
          </a:p>
          <a:p>
            <a:endParaRPr lang="en-GB"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en-GB"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5" name="文本框 37"/>
          <p:cNvSpPr txBox="1"/>
          <p:nvPr/>
        </p:nvSpPr>
        <p:spPr>
          <a:xfrm>
            <a:off x="483838" y="319451"/>
            <a:ext cx="2055033" cy="417156"/>
          </a:xfrm>
          <a:prstGeom prst="rect">
            <a:avLst/>
          </a:prstGeom>
          <a:noFill/>
        </p:spPr>
        <p:txBody>
          <a:bodyPr wrap="none" lIns="128579" tIns="64289" rIns="128579" bIns="64289" rtlCol="0">
            <a:spAutoFit/>
          </a:bodyPr>
          <a:lstStyle/>
          <a:p>
            <a:pPr marL="342900" indent="-342900" defTabSz="1284605">
              <a:buFont typeface="Wingdings" panose="05000000000000000000" pitchFamily="2" charset="2"/>
              <a:buChar char="l"/>
            </a:pPr>
            <a:r>
              <a:rPr lang="en-US" altLang="zh-CN"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Visualization</a:t>
            </a:r>
            <a:endParaRPr lang="zh-CN" altLang="en-US"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3"/>
          <a:stretch>
            <a:fillRect/>
          </a:stretch>
        </p:blipFill>
        <p:spPr>
          <a:xfrm>
            <a:off x="799014" y="896075"/>
            <a:ext cx="8115349" cy="54688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Horizontal)">
                                      <p:cBhvr>
                                        <p:cTn id="7" dur="500"/>
                                        <p:tgtEl>
                                          <p:spTgt spid="13"/>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iterate type="lt">
                                    <p:tmPct val="10000"/>
                                  </p:iterate>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22134" t="10550" r="21733" b="13050"/>
          <a:stretch>
            <a:fillRect/>
          </a:stretch>
        </p:blipFill>
        <p:spPr>
          <a:xfrm>
            <a:off x="1750387" y="1509149"/>
            <a:ext cx="5581866" cy="4657835"/>
          </a:xfrm>
          <a:prstGeom prst="rect">
            <a:avLst/>
          </a:prstGeom>
        </p:spPr>
      </p:pic>
      <p:sp>
        <p:nvSpPr>
          <p:cNvPr id="46" name="Text Placeholder 12"/>
          <p:cNvSpPr>
            <a:spLocks noGrp="1"/>
          </p:cNvSpPr>
          <p:nvPr>
            <p:ph type="body" sz="quarter" idx="4294967295"/>
          </p:nvPr>
        </p:nvSpPr>
        <p:spPr>
          <a:xfrm>
            <a:off x="9009380" y="1750060"/>
            <a:ext cx="3033395" cy="1324610"/>
          </a:xfrm>
        </p:spPr>
        <p:txBody>
          <a:bodyPr>
            <a:normAutofit/>
          </a:bodyPr>
          <a:lstStyle/>
          <a:p>
            <a:pPr algn="just">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The user inputs the problem in the operation interface, and the system judges the classification of the problem through different situations</a:t>
            </a:r>
          </a:p>
        </p:txBody>
      </p:sp>
      <p:sp>
        <p:nvSpPr>
          <p:cNvPr id="47" name="Text Placeholder 12"/>
          <p:cNvSpPr>
            <a:spLocks noGrp="1"/>
          </p:cNvSpPr>
          <p:nvPr>
            <p:ph type="body" sz="quarter" idx="4294967295"/>
          </p:nvPr>
        </p:nvSpPr>
        <p:spPr>
          <a:xfrm>
            <a:off x="8940164" y="3419360"/>
            <a:ext cx="3170555" cy="1326515"/>
          </a:xfrm>
        </p:spPr>
        <p:txBody>
          <a:bodyPr>
            <a:normAutofit/>
          </a:bodyPr>
          <a:lstStyle/>
          <a:p>
            <a:pPr algn="just"/>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Construct different neo4j query statements for different situations, and then connect to the database for query statements</a:t>
            </a:r>
          </a:p>
        </p:txBody>
      </p:sp>
      <p:sp>
        <p:nvSpPr>
          <p:cNvPr id="48" name="Text Placeholder 12"/>
          <p:cNvSpPr>
            <a:spLocks noGrp="1"/>
          </p:cNvSpPr>
          <p:nvPr>
            <p:ph type="body" sz="quarter" idx="4294967295"/>
          </p:nvPr>
        </p:nvSpPr>
        <p:spPr>
          <a:xfrm>
            <a:off x="9007475" y="5063490"/>
            <a:ext cx="3035935" cy="1324610"/>
          </a:xfrm>
        </p:spPr>
        <p:txBody>
          <a:bodyPr>
            <a:normAutofit/>
          </a:bodyPr>
          <a:lstStyle/>
          <a:p>
            <a:pPr algn="just"/>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Get the result of the query, analyze the structure of the result, process the result and output the desired part</a:t>
            </a:r>
          </a:p>
        </p:txBody>
      </p:sp>
      <p:grpSp>
        <p:nvGrpSpPr>
          <p:cNvPr id="5" name="Group 23"/>
          <p:cNvGrpSpPr/>
          <p:nvPr/>
        </p:nvGrpSpPr>
        <p:grpSpPr>
          <a:xfrm>
            <a:off x="8872307" y="1797121"/>
            <a:ext cx="462740" cy="462882"/>
            <a:chOff x="8876381" y="3510900"/>
            <a:chExt cx="720966" cy="720966"/>
          </a:xfrm>
        </p:grpSpPr>
        <p:sp>
          <p:nvSpPr>
            <p:cNvPr id="25" name="Rounded Rectangle 24"/>
            <p:cNvSpPr/>
            <p:nvPr/>
          </p:nvSpPr>
          <p:spPr>
            <a:xfrm>
              <a:off x="8876381" y="3510900"/>
              <a:ext cx="720966" cy="72096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Freeform 28"/>
            <p:cNvSpPr/>
            <p:nvPr/>
          </p:nvSpPr>
          <p:spPr bwMode="auto">
            <a:xfrm>
              <a:off x="9051319" y="3725622"/>
              <a:ext cx="343986" cy="333710"/>
            </a:xfrm>
            <a:custGeom>
              <a:avLst/>
              <a:gdLst>
                <a:gd name="T0" fmla="*/ 417 w 21600"/>
                <a:gd name="T1" fmla="*/ 102 h 21600"/>
                <a:gd name="T2" fmla="*/ 384 w 21600"/>
                <a:gd name="T3" fmla="*/ 65 h 21600"/>
                <a:gd name="T4" fmla="*/ 316 w 21600"/>
                <a:gd name="T5" fmla="*/ 0 h 21600"/>
                <a:gd name="T6" fmla="*/ 283 w 21600"/>
                <a:gd name="T7" fmla="*/ 33 h 21600"/>
                <a:gd name="T8" fmla="*/ 149 w 21600"/>
                <a:gd name="T9" fmla="*/ 102 h 21600"/>
                <a:gd name="T10" fmla="*/ 0 w 21600"/>
                <a:gd name="T11" fmla="*/ 465 h 21600"/>
                <a:gd name="T12" fmla="*/ 182 w 21600"/>
                <a:gd name="T13" fmla="*/ 265 h 21600"/>
                <a:gd name="T14" fmla="*/ 182 w 21600"/>
                <a:gd name="T15" fmla="*/ 265 h 21600"/>
                <a:gd name="T16" fmla="*/ 197 w 21600"/>
                <a:gd name="T17" fmla="*/ 181 h 21600"/>
                <a:gd name="T18" fmla="*/ 302 w 21600"/>
                <a:gd name="T19" fmla="*/ 181 h 21600"/>
                <a:gd name="T20" fmla="*/ 302 w 21600"/>
                <a:gd name="T21" fmla="*/ 283 h 21600"/>
                <a:gd name="T22" fmla="*/ 216 w 21600"/>
                <a:gd name="T23" fmla="*/ 297 h 21600"/>
                <a:gd name="T24" fmla="*/ 216 w 21600"/>
                <a:gd name="T25" fmla="*/ 297 h 21600"/>
                <a:gd name="T26" fmla="*/ 10 w 21600"/>
                <a:gd name="T27" fmla="*/ 474 h 21600"/>
                <a:gd name="T28" fmla="*/ 384 w 21600"/>
                <a:gd name="T29" fmla="*/ 330 h 21600"/>
                <a:gd name="T30" fmla="*/ 451 w 21600"/>
                <a:gd name="T31" fmla="*/ 200 h 21600"/>
                <a:gd name="T32" fmla="*/ 489 w 21600"/>
                <a:gd name="T33" fmla="*/ 167 h 21600"/>
                <a:gd name="T34" fmla="*/ 417 w 21600"/>
                <a:gd name="T35" fmla="*/ 102 h 21600"/>
                <a:gd name="T36" fmla="*/ 417 w 21600"/>
                <a:gd name="T37" fmla="*/ 102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424" y="4659"/>
                  </a:moveTo>
                  <a:cubicBezTo>
                    <a:pt x="16941" y="2965"/>
                    <a:pt x="16941" y="2965"/>
                    <a:pt x="16941" y="2965"/>
                  </a:cubicBezTo>
                  <a:cubicBezTo>
                    <a:pt x="13976" y="0"/>
                    <a:pt x="13976" y="0"/>
                    <a:pt x="13976" y="0"/>
                  </a:cubicBezTo>
                  <a:cubicBezTo>
                    <a:pt x="13976" y="0"/>
                    <a:pt x="13976" y="0"/>
                    <a:pt x="12494" y="1482"/>
                  </a:cubicBezTo>
                  <a:cubicBezTo>
                    <a:pt x="11012" y="2965"/>
                    <a:pt x="6565" y="4659"/>
                    <a:pt x="6565" y="4659"/>
                  </a:cubicBezTo>
                  <a:cubicBezTo>
                    <a:pt x="0" y="21176"/>
                    <a:pt x="0" y="21176"/>
                    <a:pt x="0" y="21176"/>
                  </a:cubicBezTo>
                  <a:cubicBezTo>
                    <a:pt x="8047" y="12071"/>
                    <a:pt x="8047" y="12071"/>
                    <a:pt x="8047" y="12071"/>
                  </a:cubicBezTo>
                  <a:cubicBezTo>
                    <a:pt x="7624" y="10800"/>
                    <a:pt x="7835" y="9318"/>
                    <a:pt x="8682" y="8259"/>
                  </a:cubicBezTo>
                  <a:cubicBezTo>
                    <a:pt x="9953" y="6988"/>
                    <a:pt x="12071" y="6988"/>
                    <a:pt x="13341" y="8259"/>
                  </a:cubicBezTo>
                  <a:cubicBezTo>
                    <a:pt x="14400" y="9529"/>
                    <a:pt x="14400" y="11647"/>
                    <a:pt x="13341" y="12918"/>
                  </a:cubicBezTo>
                  <a:cubicBezTo>
                    <a:pt x="12282" y="13765"/>
                    <a:pt x="10800" y="13976"/>
                    <a:pt x="9529" y="13553"/>
                  </a:cubicBezTo>
                  <a:cubicBezTo>
                    <a:pt x="424" y="21600"/>
                    <a:pt x="424" y="21600"/>
                    <a:pt x="424" y="21600"/>
                  </a:cubicBezTo>
                  <a:cubicBezTo>
                    <a:pt x="16941" y="15035"/>
                    <a:pt x="16941" y="15035"/>
                    <a:pt x="16941" y="15035"/>
                  </a:cubicBezTo>
                  <a:cubicBezTo>
                    <a:pt x="16941" y="15035"/>
                    <a:pt x="18424" y="10588"/>
                    <a:pt x="19906" y="9106"/>
                  </a:cubicBezTo>
                  <a:cubicBezTo>
                    <a:pt x="21600" y="7624"/>
                    <a:pt x="21600" y="7624"/>
                    <a:pt x="21600" y="7624"/>
                  </a:cubicBezTo>
                  <a:lnTo>
                    <a:pt x="18424" y="4659"/>
                  </a:lnTo>
                  <a:close/>
                  <a:moveTo>
                    <a:pt x="18424" y="4659"/>
                  </a:moveTo>
                </a:path>
              </a:pathLst>
            </a:custGeom>
            <a:solidFill>
              <a:schemeClr val="bg1"/>
            </a:solidFill>
            <a:ln>
              <a:noFill/>
            </a:ln>
          </p:spPr>
          <p:txBody>
            <a:bodyPr lIns="0" tIns="0" rIns="0" bIns="0"/>
            <a:lstStyle/>
            <a:p>
              <a:endParaRPr lang="en-US" sz="2400"/>
            </a:p>
          </p:txBody>
        </p:sp>
        <p:sp>
          <p:nvSpPr>
            <p:cNvPr id="27" name="Freeform 30"/>
            <p:cNvSpPr/>
            <p:nvPr/>
          </p:nvSpPr>
          <p:spPr bwMode="auto">
            <a:xfrm>
              <a:off x="9297525" y="3686933"/>
              <a:ext cx="137875" cy="133654"/>
            </a:xfrm>
            <a:custGeom>
              <a:avLst/>
              <a:gdLst>
                <a:gd name="T0" fmla="*/ 24 w 21600"/>
                <a:gd name="T1" fmla="*/ 0 h 21600"/>
                <a:gd name="T2" fmla="*/ 196 w 21600"/>
                <a:gd name="T3" fmla="*/ 167 h 21600"/>
                <a:gd name="T4" fmla="*/ 172 w 21600"/>
                <a:gd name="T5" fmla="*/ 190 h 21600"/>
                <a:gd name="T6" fmla="*/ 0 w 21600"/>
                <a:gd name="T7" fmla="*/ 23 h 21600"/>
                <a:gd name="T8" fmla="*/ 24 w 21600"/>
                <a:gd name="T9" fmla="*/ 0 h 21600"/>
                <a:gd name="T10" fmla="*/ 24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667" y="0"/>
                  </a:moveTo>
                  <a:lnTo>
                    <a:pt x="21600" y="18933"/>
                  </a:lnTo>
                  <a:lnTo>
                    <a:pt x="18933" y="21600"/>
                  </a:lnTo>
                  <a:lnTo>
                    <a:pt x="0" y="2667"/>
                  </a:lnTo>
                  <a:lnTo>
                    <a:pt x="2667" y="0"/>
                  </a:lnTo>
                  <a:close/>
                  <a:moveTo>
                    <a:pt x="2667" y="0"/>
                  </a:moveTo>
                </a:path>
              </a:pathLst>
            </a:custGeom>
            <a:solidFill>
              <a:schemeClr val="bg1"/>
            </a:solidFill>
            <a:ln>
              <a:noFill/>
            </a:ln>
          </p:spPr>
          <p:txBody>
            <a:bodyPr lIns="0" tIns="0" rIns="0" bIns="0"/>
            <a:lstStyle/>
            <a:p>
              <a:endParaRPr lang="en-US" sz="2400"/>
            </a:p>
          </p:txBody>
        </p:sp>
      </p:grpSp>
      <p:grpSp>
        <p:nvGrpSpPr>
          <p:cNvPr id="6" name="Group 27"/>
          <p:cNvGrpSpPr/>
          <p:nvPr/>
        </p:nvGrpSpPr>
        <p:grpSpPr>
          <a:xfrm>
            <a:off x="8872307" y="3485957"/>
            <a:ext cx="462740" cy="462882"/>
            <a:chOff x="8876381" y="3510900"/>
            <a:chExt cx="720966" cy="720966"/>
          </a:xfrm>
        </p:grpSpPr>
        <p:sp>
          <p:nvSpPr>
            <p:cNvPr id="29" name="Rounded Rectangle 28"/>
            <p:cNvSpPr/>
            <p:nvPr/>
          </p:nvSpPr>
          <p:spPr>
            <a:xfrm>
              <a:off x="8876381" y="3510900"/>
              <a:ext cx="720966" cy="72096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Freeform 28"/>
            <p:cNvSpPr/>
            <p:nvPr/>
          </p:nvSpPr>
          <p:spPr bwMode="auto">
            <a:xfrm>
              <a:off x="9051319" y="3725622"/>
              <a:ext cx="343986" cy="333710"/>
            </a:xfrm>
            <a:custGeom>
              <a:avLst/>
              <a:gdLst>
                <a:gd name="T0" fmla="*/ 417 w 21600"/>
                <a:gd name="T1" fmla="*/ 102 h 21600"/>
                <a:gd name="T2" fmla="*/ 384 w 21600"/>
                <a:gd name="T3" fmla="*/ 65 h 21600"/>
                <a:gd name="T4" fmla="*/ 316 w 21600"/>
                <a:gd name="T5" fmla="*/ 0 h 21600"/>
                <a:gd name="T6" fmla="*/ 283 w 21600"/>
                <a:gd name="T7" fmla="*/ 33 h 21600"/>
                <a:gd name="T8" fmla="*/ 149 w 21600"/>
                <a:gd name="T9" fmla="*/ 102 h 21600"/>
                <a:gd name="T10" fmla="*/ 0 w 21600"/>
                <a:gd name="T11" fmla="*/ 465 h 21600"/>
                <a:gd name="T12" fmla="*/ 182 w 21600"/>
                <a:gd name="T13" fmla="*/ 265 h 21600"/>
                <a:gd name="T14" fmla="*/ 182 w 21600"/>
                <a:gd name="T15" fmla="*/ 265 h 21600"/>
                <a:gd name="T16" fmla="*/ 197 w 21600"/>
                <a:gd name="T17" fmla="*/ 181 h 21600"/>
                <a:gd name="T18" fmla="*/ 302 w 21600"/>
                <a:gd name="T19" fmla="*/ 181 h 21600"/>
                <a:gd name="T20" fmla="*/ 302 w 21600"/>
                <a:gd name="T21" fmla="*/ 283 h 21600"/>
                <a:gd name="T22" fmla="*/ 216 w 21600"/>
                <a:gd name="T23" fmla="*/ 297 h 21600"/>
                <a:gd name="T24" fmla="*/ 216 w 21600"/>
                <a:gd name="T25" fmla="*/ 297 h 21600"/>
                <a:gd name="T26" fmla="*/ 10 w 21600"/>
                <a:gd name="T27" fmla="*/ 474 h 21600"/>
                <a:gd name="T28" fmla="*/ 384 w 21600"/>
                <a:gd name="T29" fmla="*/ 330 h 21600"/>
                <a:gd name="T30" fmla="*/ 451 w 21600"/>
                <a:gd name="T31" fmla="*/ 200 h 21600"/>
                <a:gd name="T32" fmla="*/ 489 w 21600"/>
                <a:gd name="T33" fmla="*/ 167 h 21600"/>
                <a:gd name="T34" fmla="*/ 417 w 21600"/>
                <a:gd name="T35" fmla="*/ 102 h 21600"/>
                <a:gd name="T36" fmla="*/ 417 w 21600"/>
                <a:gd name="T37" fmla="*/ 102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424" y="4659"/>
                  </a:moveTo>
                  <a:cubicBezTo>
                    <a:pt x="16941" y="2965"/>
                    <a:pt x="16941" y="2965"/>
                    <a:pt x="16941" y="2965"/>
                  </a:cubicBezTo>
                  <a:cubicBezTo>
                    <a:pt x="13976" y="0"/>
                    <a:pt x="13976" y="0"/>
                    <a:pt x="13976" y="0"/>
                  </a:cubicBezTo>
                  <a:cubicBezTo>
                    <a:pt x="13976" y="0"/>
                    <a:pt x="13976" y="0"/>
                    <a:pt x="12494" y="1482"/>
                  </a:cubicBezTo>
                  <a:cubicBezTo>
                    <a:pt x="11012" y="2965"/>
                    <a:pt x="6565" y="4659"/>
                    <a:pt x="6565" y="4659"/>
                  </a:cubicBezTo>
                  <a:cubicBezTo>
                    <a:pt x="0" y="21176"/>
                    <a:pt x="0" y="21176"/>
                    <a:pt x="0" y="21176"/>
                  </a:cubicBezTo>
                  <a:cubicBezTo>
                    <a:pt x="8047" y="12071"/>
                    <a:pt x="8047" y="12071"/>
                    <a:pt x="8047" y="12071"/>
                  </a:cubicBezTo>
                  <a:cubicBezTo>
                    <a:pt x="7624" y="10800"/>
                    <a:pt x="7835" y="9318"/>
                    <a:pt x="8682" y="8259"/>
                  </a:cubicBezTo>
                  <a:cubicBezTo>
                    <a:pt x="9953" y="6988"/>
                    <a:pt x="12071" y="6988"/>
                    <a:pt x="13341" y="8259"/>
                  </a:cubicBezTo>
                  <a:cubicBezTo>
                    <a:pt x="14400" y="9529"/>
                    <a:pt x="14400" y="11647"/>
                    <a:pt x="13341" y="12918"/>
                  </a:cubicBezTo>
                  <a:cubicBezTo>
                    <a:pt x="12282" y="13765"/>
                    <a:pt x="10800" y="13976"/>
                    <a:pt x="9529" y="13553"/>
                  </a:cubicBezTo>
                  <a:cubicBezTo>
                    <a:pt x="424" y="21600"/>
                    <a:pt x="424" y="21600"/>
                    <a:pt x="424" y="21600"/>
                  </a:cubicBezTo>
                  <a:cubicBezTo>
                    <a:pt x="16941" y="15035"/>
                    <a:pt x="16941" y="15035"/>
                    <a:pt x="16941" y="15035"/>
                  </a:cubicBezTo>
                  <a:cubicBezTo>
                    <a:pt x="16941" y="15035"/>
                    <a:pt x="18424" y="10588"/>
                    <a:pt x="19906" y="9106"/>
                  </a:cubicBezTo>
                  <a:cubicBezTo>
                    <a:pt x="21600" y="7624"/>
                    <a:pt x="21600" y="7624"/>
                    <a:pt x="21600" y="7624"/>
                  </a:cubicBezTo>
                  <a:lnTo>
                    <a:pt x="18424" y="4659"/>
                  </a:lnTo>
                  <a:close/>
                  <a:moveTo>
                    <a:pt x="18424" y="4659"/>
                  </a:moveTo>
                </a:path>
              </a:pathLst>
            </a:custGeom>
            <a:solidFill>
              <a:schemeClr val="bg1"/>
            </a:solidFill>
            <a:ln>
              <a:noFill/>
            </a:ln>
          </p:spPr>
          <p:txBody>
            <a:bodyPr lIns="0" tIns="0" rIns="0" bIns="0"/>
            <a:lstStyle/>
            <a:p>
              <a:endParaRPr lang="en-US" sz="2400"/>
            </a:p>
          </p:txBody>
        </p:sp>
        <p:sp>
          <p:nvSpPr>
            <p:cNvPr id="31" name="Freeform 30"/>
            <p:cNvSpPr/>
            <p:nvPr/>
          </p:nvSpPr>
          <p:spPr bwMode="auto">
            <a:xfrm>
              <a:off x="9297525" y="3686933"/>
              <a:ext cx="137875" cy="133654"/>
            </a:xfrm>
            <a:custGeom>
              <a:avLst/>
              <a:gdLst>
                <a:gd name="T0" fmla="*/ 24 w 21600"/>
                <a:gd name="T1" fmla="*/ 0 h 21600"/>
                <a:gd name="T2" fmla="*/ 196 w 21600"/>
                <a:gd name="T3" fmla="*/ 167 h 21600"/>
                <a:gd name="T4" fmla="*/ 172 w 21600"/>
                <a:gd name="T5" fmla="*/ 190 h 21600"/>
                <a:gd name="T6" fmla="*/ 0 w 21600"/>
                <a:gd name="T7" fmla="*/ 23 h 21600"/>
                <a:gd name="T8" fmla="*/ 24 w 21600"/>
                <a:gd name="T9" fmla="*/ 0 h 21600"/>
                <a:gd name="T10" fmla="*/ 24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667" y="0"/>
                  </a:moveTo>
                  <a:lnTo>
                    <a:pt x="21600" y="18933"/>
                  </a:lnTo>
                  <a:lnTo>
                    <a:pt x="18933" y="21600"/>
                  </a:lnTo>
                  <a:lnTo>
                    <a:pt x="0" y="2667"/>
                  </a:lnTo>
                  <a:lnTo>
                    <a:pt x="2667" y="0"/>
                  </a:lnTo>
                  <a:close/>
                  <a:moveTo>
                    <a:pt x="2667" y="0"/>
                  </a:moveTo>
                </a:path>
              </a:pathLst>
            </a:custGeom>
            <a:solidFill>
              <a:schemeClr val="bg1"/>
            </a:solidFill>
            <a:ln>
              <a:noFill/>
            </a:ln>
          </p:spPr>
          <p:txBody>
            <a:bodyPr lIns="0" tIns="0" rIns="0" bIns="0"/>
            <a:lstStyle/>
            <a:p>
              <a:endParaRPr lang="en-US" sz="2400"/>
            </a:p>
          </p:txBody>
        </p:sp>
      </p:grpSp>
      <p:grpSp>
        <p:nvGrpSpPr>
          <p:cNvPr id="7" name="Group 31"/>
          <p:cNvGrpSpPr/>
          <p:nvPr/>
        </p:nvGrpSpPr>
        <p:grpSpPr>
          <a:xfrm>
            <a:off x="8854277" y="5094040"/>
            <a:ext cx="462740" cy="462882"/>
            <a:chOff x="8876381" y="3510900"/>
            <a:chExt cx="720966" cy="720966"/>
          </a:xfrm>
        </p:grpSpPr>
        <p:sp>
          <p:nvSpPr>
            <p:cNvPr id="33" name="Rounded Rectangle 32"/>
            <p:cNvSpPr/>
            <p:nvPr/>
          </p:nvSpPr>
          <p:spPr>
            <a:xfrm>
              <a:off x="8876381" y="3510900"/>
              <a:ext cx="720966" cy="72096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Freeform 28"/>
            <p:cNvSpPr/>
            <p:nvPr/>
          </p:nvSpPr>
          <p:spPr bwMode="auto">
            <a:xfrm>
              <a:off x="9051319" y="3725622"/>
              <a:ext cx="343986" cy="333710"/>
            </a:xfrm>
            <a:custGeom>
              <a:avLst/>
              <a:gdLst>
                <a:gd name="T0" fmla="*/ 417 w 21600"/>
                <a:gd name="T1" fmla="*/ 102 h 21600"/>
                <a:gd name="T2" fmla="*/ 384 w 21600"/>
                <a:gd name="T3" fmla="*/ 65 h 21600"/>
                <a:gd name="T4" fmla="*/ 316 w 21600"/>
                <a:gd name="T5" fmla="*/ 0 h 21600"/>
                <a:gd name="T6" fmla="*/ 283 w 21600"/>
                <a:gd name="T7" fmla="*/ 33 h 21600"/>
                <a:gd name="T8" fmla="*/ 149 w 21600"/>
                <a:gd name="T9" fmla="*/ 102 h 21600"/>
                <a:gd name="T10" fmla="*/ 0 w 21600"/>
                <a:gd name="T11" fmla="*/ 465 h 21600"/>
                <a:gd name="T12" fmla="*/ 182 w 21600"/>
                <a:gd name="T13" fmla="*/ 265 h 21600"/>
                <a:gd name="T14" fmla="*/ 182 w 21600"/>
                <a:gd name="T15" fmla="*/ 265 h 21600"/>
                <a:gd name="T16" fmla="*/ 197 w 21600"/>
                <a:gd name="T17" fmla="*/ 181 h 21600"/>
                <a:gd name="T18" fmla="*/ 302 w 21600"/>
                <a:gd name="T19" fmla="*/ 181 h 21600"/>
                <a:gd name="T20" fmla="*/ 302 w 21600"/>
                <a:gd name="T21" fmla="*/ 283 h 21600"/>
                <a:gd name="T22" fmla="*/ 216 w 21600"/>
                <a:gd name="T23" fmla="*/ 297 h 21600"/>
                <a:gd name="T24" fmla="*/ 216 w 21600"/>
                <a:gd name="T25" fmla="*/ 297 h 21600"/>
                <a:gd name="T26" fmla="*/ 10 w 21600"/>
                <a:gd name="T27" fmla="*/ 474 h 21600"/>
                <a:gd name="T28" fmla="*/ 384 w 21600"/>
                <a:gd name="T29" fmla="*/ 330 h 21600"/>
                <a:gd name="T30" fmla="*/ 451 w 21600"/>
                <a:gd name="T31" fmla="*/ 200 h 21600"/>
                <a:gd name="T32" fmla="*/ 489 w 21600"/>
                <a:gd name="T33" fmla="*/ 167 h 21600"/>
                <a:gd name="T34" fmla="*/ 417 w 21600"/>
                <a:gd name="T35" fmla="*/ 102 h 21600"/>
                <a:gd name="T36" fmla="*/ 417 w 21600"/>
                <a:gd name="T37" fmla="*/ 102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424" y="4659"/>
                  </a:moveTo>
                  <a:cubicBezTo>
                    <a:pt x="16941" y="2965"/>
                    <a:pt x="16941" y="2965"/>
                    <a:pt x="16941" y="2965"/>
                  </a:cubicBezTo>
                  <a:cubicBezTo>
                    <a:pt x="13976" y="0"/>
                    <a:pt x="13976" y="0"/>
                    <a:pt x="13976" y="0"/>
                  </a:cubicBezTo>
                  <a:cubicBezTo>
                    <a:pt x="13976" y="0"/>
                    <a:pt x="13976" y="0"/>
                    <a:pt x="12494" y="1482"/>
                  </a:cubicBezTo>
                  <a:cubicBezTo>
                    <a:pt x="11012" y="2965"/>
                    <a:pt x="6565" y="4659"/>
                    <a:pt x="6565" y="4659"/>
                  </a:cubicBezTo>
                  <a:cubicBezTo>
                    <a:pt x="0" y="21176"/>
                    <a:pt x="0" y="21176"/>
                    <a:pt x="0" y="21176"/>
                  </a:cubicBezTo>
                  <a:cubicBezTo>
                    <a:pt x="8047" y="12071"/>
                    <a:pt x="8047" y="12071"/>
                    <a:pt x="8047" y="12071"/>
                  </a:cubicBezTo>
                  <a:cubicBezTo>
                    <a:pt x="7624" y="10800"/>
                    <a:pt x="7835" y="9318"/>
                    <a:pt x="8682" y="8259"/>
                  </a:cubicBezTo>
                  <a:cubicBezTo>
                    <a:pt x="9953" y="6988"/>
                    <a:pt x="12071" y="6988"/>
                    <a:pt x="13341" y="8259"/>
                  </a:cubicBezTo>
                  <a:cubicBezTo>
                    <a:pt x="14400" y="9529"/>
                    <a:pt x="14400" y="11647"/>
                    <a:pt x="13341" y="12918"/>
                  </a:cubicBezTo>
                  <a:cubicBezTo>
                    <a:pt x="12282" y="13765"/>
                    <a:pt x="10800" y="13976"/>
                    <a:pt x="9529" y="13553"/>
                  </a:cubicBezTo>
                  <a:cubicBezTo>
                    <a:pt x="424" y="21600"/>
                    <a:pt x="424" y="21600"/>
                    <a:pt x="424" y="21600"/>
                  </a:cubicBezTo>
                  <a:cubicBezTo>
                    <a:pt x="16941" y="15035"/>
                    <a:pt x="16941" y="15035"/>
                    <a:pt x="16941" y="15035"/>
                  </a:cubicBezTo>
                  <a:cubicBezTo>
                    <a:pt x="16941" y="15035"/>
                    <a:pt x="18424" y="10588"/>
                    <a:pt x="19906" y="9106"/>
                  </a:cubicBezTo>
                  <a:cubicBezTo>
                    <a:pt x="21600" y="7624"/>
                    <a:pt x="21600" y="7624"/>
                    <a:pt x="21600" y="7624"/>
                  </a:cubicBezTo>
                  <a:lnTo>
                    <a:pt x="18424" y="4659"/>
                  </a:lnTo>
                  <a:close/>
                  <a:moveTo>
                    <a:pt x="18424" y="4659"/>
                  </a:moveTo>
                </a:path>
              </a:pathLst>
            </a:custGeom>
            <a:solidFill>
              <a:schemeClr val="bg1"/>
            </a:solidFill>
            <a:ln>
              <a:noFill/>
            </a:ln>
          </p:spPr>
          <p:txBody>
            <a:bodyPr lIns="0" tIns="0" rIns="0" bIns="0"/>
            <a:lstStyle/>
            <a:p>
              <a:endParaRPr lang="en-US" sz="2400"/>
            </a:p>
          </p:txBody>
        </p:sp>
        <p:sp>
          <p:nvSpPr>
            <p:cNvPr id="35" name="Freeform 34"/>
            <p:cNvSpPr/>
            <p:nvPr/>
          </p:nvSpPr>
          <p:spPr bwMode="auto">
            <a:xfrm>
              <a:off x="9297525" y="3686933"/>
              <a:ext cx="137875" cy="133654"/>
            </a:xfrm>
            <a:custGeom>
              <a:avLst/>
              <a:gdLst>
                <a:gd name="T0" fmla="*/ 24 w 21600"/>
                <a:gd name="T1" fmla="*/ 0 h 21600"/>
                <a:gd name="T2" fmla="*/ 196 w 21600"/>
                <a:gd name="T3" fmla="*/ 167 h 21600"/>
                <a:gd name="T4" fmla="*/ 172 w 21600"/>
                <a:gd name="T5" fmla="*/ 190 h 21600"/>
                <a:gd name="T6" fmla="*/ 0 w 21600"/>
                <a:gd name="T7" fmla="*/ 23 h 21600"/>
                <a:gd name="T8" fmla="*/ 24 w 21600"/>
                <a:gd name="T9" fmla="*/ 0 h 21600"/>
                <a:gd name="T10" fmla="*/ 24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667" y="0"/>
                  </a:moveTo>
                  <a:lnTo>
                    <a:pt x="21600" y="18933"/>
                  </a:lnTo>
                  <a:lnTo>
                    <a:pt x="18933" y="21600"/>
                  </a:lnTo>
                  <a:lnTo>
                    <a:pt x="0" y="2667"/>
                  </a:lnTo>
                  <a:lnTo>
                    <a:pt x="2667" y="0"/>
                  </a:lnTo>
                  <a:close/>
                  <a:moveTo>
                    <a:pt x="2667" y="0"/>
                  </a:moveTo>
                </a:path>
              </a:pathLst>
            </a:custGeom>
            <a:solidFill>
              <a:schemeClr val="bg1"/>
            </a:solidFill>
            <a:ln>
              <a:noFill/>
            </a:ln>
          </p:spPr>
          <p:txBody>
            <a:bodyPr lIns="0" tIns="0" rIns="0" bIns="0"/>
            <a:lstStyle/>
            <a:p>
              <a:endParaRPr lang="en-US" sz="2400"/>
            </a:p>
          </p:txBody>
        </p:sp>
      </p:grpSp>
      <p:grpSp>
        <p:nvGrpSpPr>
          <p:cNvPr id="8" name="Group 35"/>
          <p:cNvGrpSpPr/>
          <p:nvPr/>
        </p:nvGrpSpPr>
        <p:grpSpPr>
          <a:xfrm>
            <a:off x="7352682" y="2028562"/>
            <a:ext cx="1501597" cy="3298319"/>
            <a:chOff x="4191000" y="1860815"/>
            <a:chExt cx="1126545" cy="2473739"/>
          </a:xfrm>
        </p:grpSpPr>
        <p:cxnSp>
          <p:nvCxnSpPr>
            <p:cNvPr id="37" name="Elbow Connector 36"/>
            <p:cNvCxnSpPr/>
            <p:nvPr/>
          </p:nvCxnSpPr>
          <p:spPr>
            <a:xfrm flipV="1">
              <a:off x="4191000" y="1860815"/>
              <a:ext cx="1126545" cy="1244335"/>
            </a:xfrm>
            <a:prstGeom prst="bentConnector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p:nvPr/>
          </p:nvCxnSpPr>
          <p:spPr>
            <a:xfrm>
              <a:off x="4191000" y="3105150"/>
              <a:ext cx="1126544" cy="1229404"/>
            </a:xfrm>
            <a:prstGeom prst="bentConnector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191000" y="3105150"/>
              <a:ext cx="1126545" cy="2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39"/>
          <p:cNvGrpSpPr/>
          <p:nvPr/>
        </p:nvGrpSpPr>
        <p:grpSpPr>
          <a:xfrm>
            <a:off x="6846741" y="3212373"/>
            <a:ext cx="950353" cy="956613"/>
            <a:chOff x="1524000" y="1777501"/>
            <a:chExt cx="712985" cy="717460"/>
          </a:xfrm>
        </p:grpSpPr>
        <p:sp>
          <p:nvSpPr>
            <p:cNvPr id="41" name="Oval 40"/>
            <p:cNvSpPr/>
            <p:nvPr/>
          </p:nvSpPr>
          <p:spPr>
            <a:xfrm>
              <a:off x="1524000" y="1777501"/>
              <a:ext cx="712985" cy="717460"/>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sz="11730" dirty="0">
                <a:solidFill>
                  <a:schemeClr val="bg1"/>
                </a:solidFill>
              </a:endParaRPr>
            </a:p>
          </p:txBody>
        </p:sp>
        <p:grpSp>
          <p:nvGrpSpPr>
            <p:cNvPr id="10" name="Group 41"/>
            <p:cNvGrpSpPr/>
            <p:nvPr/>
          </p:nvGrpSpPr>
          <p:grpSpPr>
            <a:xfrm>
              <a:off x="1658190" y="1956445"/>
              <a:ext cx="444604" cy="359572"/>
              <a:chOff x="312738" y="3205163"/>
              <a:chExt cx="290513" cy="234950"/>
            </a:xfrm>
            <a:solidFill>
              <a:schemeClr val="bg1"/>
            </a:solidFill>
          </p:grpSpPr>
          <p:sp>
            <p:nvSpPr>
              <p:cNvPr id="43" name="Freeform 5"/>
              <p:cNvSpPr>
                <a:spLocks noEditPoints="1"/>
              </p:cNvSpPr>
              <p:nvPr/>
            </p:nvSpPr>
            <p:spPr bwMode="auto">
              <a:xfrm>
                <a:off x="312738" y="3205163"/>
                <a:ext cx="290513" cy="234950"/>
              </a:xfrm>
              <a:custGeom>
                <a:avLst/>
                <a:gdLst>
                  <a:gd name="T0" fmla="*/ 78 w 153"/>
                  <a:gd name="T1" fmla="*/ 0 h 124"/>
                  <a:gd name="T2" fmla="*/ 0 w 153"/>
                  <a:gd name="T3" fmla="*/ 68 h 124"/>
                  <a:gd name="T4" fmla="*/ 15 w 153"/>
                  <a:gd name="T5" fmla="*/ 68 h 124"/>
                  <a:gd name="T6" fmla="*/ 21 w 153"/>
                  <a:gd name="T7" fmla="*/ 63 h 124"/>
                  <a:gd name="T8" fmla="*/ 21 w 153"/>
                  <a:gd name="T9" fmla="*/ 120 h 124"/>
                  <a:gd name="T10" fmla="*/ 24 w 153"/>
                  <a:gd name="T11" fmla="*/ 124 h 124"/>
                  <a:gd name="T12" fmla="*/ 62 w 153"/>
                  <a:gd name="T13" fmla="*/ 124 h 124"/>
                  <a:gd name="T14" fmla="*/ 62 w 153"/>
                  <a:gd name="T15" fmla="*/ 92 h 124"/>
                  <a:gd name="T16" fmla="*/ 67 w 153"/>
                  <a:gd name="T17" fmla="*/ 87 h 124"/>
                  <a:gd name="T18" fmla="*/ 83 w 153"/>
                  <a:gd name="T19" fmla="*/ 87 h 124"/>
                  <a:gd name="T20" fmla="*/ 89 w 153"/>
                  <a:gd name="T21" fmla="*/ 92 h 124"/>
                  <a:gd name="T22" fmla="*/ 88 w 153"/>
                  <a:gd name="T23" fmla="*/ 124 h 124"/>
                  <a:gd name="T24" fmla="*/ 126 w 153"/>
                  <a:gd name="T25" fmla="*/ 124 h 124"/>
                  <a:gd name="T26" fmla="*/ 130 w 153"/>
                  <a:gd name="T27" fmla="*/ 119 h 124"/>
                  <a:gd name="T28" fmla="*/ 130 w 153"/>
                  <a:gd name="T29" fmla="*/ 62 h 124"/>
                  <a:gd name="T30" fmla="*/ 136 w 153"/>
                  <a:gd name="T31" fmla="*/ 68 h 124"/>
                  <a:gd name="T32" fmla="*/ 153 w 153"/>
                  <a:gd name="T33" fmla="*/ 68 h 124"/>
                  <a:gd name="T34" fmla="*/ 78 w 153"/>
                  <a:gd name="T35" fmla="*/ 0 h 124"/>
                  <a:gd name="T36" fmla="*/ 76 w 153"/>
                  <a:gd name="T37" fmla="*/ 75 h 124"/>
                  <a:gd name="T38" fmla="*/ 59 w 153"/>
                  <a:gd name="T39" fmla="*/ 59 h 124"/>
                  <a:gd name="T40" fmla="*/ 76 w 153"/>
                  <a:gd name="T41" fmla="*/ 42 h 124"/>
                  <a:gd name="T42" fmla="*/ 92 w 153"/>
                  <a:gd name="T43" fmla="*/ 59 h 124"/>
                  <a:gd name="T44" fmla="*/ 76 w 153"/>
                  <a:gd name="T45" fmla="*/ 7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4">
                    <a:moveTo>
                      <a:pt x="78" y="0"/>
                    </a:moveTo>
                    <a:cubicBezTo>
                      <a:pt x="0" y="68"/>
                      <a:pt x="0" y="68"/>
                      <a:pt x="0" y="68"/>
                    </a:cubicBezTo>
                    <a:cubicBezTo>
                      <a:pt x="0" y="68"/>
                      <a:pt x="5" y="77"/>
                      <a:pt x="15" y="68"/>
                    </a:cubicBezTo>
                    <a:cubicBezTo>
                      <a:pt x="21" y="63"/>
                      <a:pt x="21" y="63"/>
                      <a:pt x="21" y="63"/>
                    </a:cubicBezTo>
                    <a:cubicBezTo>
                      <a:pt x="21" y="120"/>
                      <a:pt x="21" y="120"/>
                      <a:pt x="21" y="120"/>
                    </a:cubicBezTo>
                    <a:cubicBezTo>
                      <a:pt x="21" y="120"/>
                      <a:pt x="20" y="124"/>
                      <a:pt x="24" y="124"/>
                    </a:cubicBezTo>
                    <a:cubicBezTo>
                      <a:pt x="28" y="124"/>
                      <a:pt x="62" y="124"/>
                      <a:pt x="62" y="124"/>
                    </a:cubicBezTo>
                    <a:cubicBezTo>
                      <a:pt x="62" y="92"/>
                      <a:pt x="62" y="92"/>
                      <a:pt x="62" y="92"/>
                    </a:cubicBezTo>
                    <a:cubicBezTo>
                      <a:pt x="62" y="92"/>
                      <a:pt x="62" y="87"/>
                      <a:pt x="67" y="87"/>
                    </a:cubicBezTo>
                    <a:cubicBezTo>
                      <a:pt x="83" y="87"/>
                      <a:pt x="83" y="87"/>
                      <a:pt x="83" y="87"/>
                    </a:cubicBezTo>
                    <a:cubicBezTo>
                      <a:pt x="89" y="87"/>
                      <a:pt x="89" y="92"/>
                      <a:pt x="89" y="92"/>
                    </a:cubicBezTo>
                    <a:cubicBezTo>
                      <a:pt x="88" y="124"/>
                      <a:pt x="88" y="124"/>
                      <a:pt x="88" y="124"/>
                    </a:cubicBezTo>
                    <a:cubicBezTo>
                      <a:pt x="88" y="124"/>
                      <a:pt x="121" y="124"/>
                      <a:pt x="126" y="124"/>
                    </a:cubicBezTo>
                    <a:cubicBezTo>
                      <a:pt x="130" y="124"/>
                      <a:pt x="130" y="119"/>
                      <a:pt x="130" y="119"/>
                    </a:cubicBezTo>
                    <a:cubicBezTo>
                      <a:pt x="130" y="62"/>
                      <a:pt x="130" y="62"/>
                      <a:pt x="130" y="62"/>
                    </a:cubicBezTo>
                    <a:cubicBezTo>
                      <a:pt x="136" y="68"/>
                      <a:pt x="136" y="68"/>
                      <a:pt x="136" y="68"/>
                    </a:cubicBezTo>
                    <a:cubicBezTo>
                      <a:pt x="148" y="76"/>
                      <a:pt x="153" y="68"/>
                      <a:pt x="153" y="68"/>
                    </a:cubicBezTo>
                    <a:lnTo>
                      <a:pt x="78" y="0"/>
                    </a:lnTo>
                    <a:close/>
                    <a:moveTo>
                      <a:pt x="76" y="75"/>
                    </a:moveTo>
                    <a:cubicBezTo>
                      <a:pt x="67" y="75"/>
                      <a:pt x="59" y="68"/>
                      <a:pt x="59" y="59"/>
                    </a:cubicBezTo>
                    <a:cubicBezTo>
                      <a:pt x="59" y="50"/>
                      <a:pt x="67" y="42"/>
                      <a:pt x="76" y="42"/>
                    </a:cubicBezTo>
                    <a:cubicBezTo>
                      <a:pt x="85" y="42"/>
                      <a:pt x="92" y="50"/>
                      <a:pt x="92" y="59"/>
                    </a:cubicBezTo>
                    <a:cubicBezTo>
                      <a:pt x="92" y="68"/>
                      <a:pt x="85" y="75"/>
                      <a:pt x="76"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2510" tIns="81255" rIns="162510" bIns="81255" numCol="1" anchor="t" anchorCtr="0" compatLnSpc="1"/>
              <a:lstStyle/>
              <a:p>
                <a:endParaRPr lang="en-US" sz="2400" dirty="0"/>
              </a:p>
            </p:txBody>
          </p:sp>
          <p:sp>
            <p:nvSpPr>
              <p:cNvPr id="44" name="Freeform 6"/>
              <p:cNvSpPr/>
              <p:nvPr/>
            </p:nvSpPr>
            <p:spPr bwMode="auto">
              <a:xfrm>
                <a:off x="541338" y="3233738"/>
                <a:ext cx="28575" cy="58738"/>
              </a:xfrm>
              <a:custGeom>
                <a:avLst/>
                <a:gdLst>
                  <a:gd name="T0" fmla="*/ 18 w 18"/>
                  <a:gd name="T1" fmla="*/ 37 h 37"/>
                  <a:gd name="T2" fmla="*/ 18 w 18"/>
                  <a:gd name="T3" fmla="*/ 0 h 37"/>
                  <a:gd name="T4" fmla="*/ 0 w 18"/>
                  <a:gd name="T5" fmla="*/ 0 h 37"/>
                  <a:gd name="T6" fmla="*/ 0 w 18"/>
                  <a:gd name="T7" fmla="*/ 21 h 37"/>
                  <a:gd name="T8" fmla="*/ 18 w 18"/>
                  <a:gd name="T9" fmla="*/ 37 h 37"/>
                </a:gdLst>
                <a:ahLst/>
                <a:cxnLst>
                  <a:cxn ang="0">
                    <a:pos x="T0" y="T1"/>
                  </a:cxn>
                  <a:cxn ang="0">
                    <a:pos x="T2" y="T3"/>
                  </a:cxn>
                  <a:cxn ang="0">
                    <a:pos x="T4" y="T5"/>
                  </a:cxn>
                  <a:cxn ang="0">
                    <a:pos x="T6" y="T7"/>
                  </a:cxn>
                  <a:cxn ang="0">
                    <a:pos x="T8" y="T9"/>
                  </a:cxn>
                </a:cxnLst>
                <a:rect l="0" t="0" r="r" b="b"/>
                <a:pathLst>
                  <a:path w="18" h="37">
                    <a:moveTo>
                      <a:pt x="18" y="37"/>
                    </a:moveTo>
                    <a:lnTo>
                      <a:pt x="18" y="0"/>
                    </a:lnTo>
                    <a:lnTo>
                      <a:pt x="0" y="0"/>
                    </a:lnTo>
                    <a:lnTo>
                      <a:pt x="0" y="21"/>
                    </a:lnTo>
                    <a:lnTo>
                      <a:pt x="18"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2510" tIns="81255" rIns="162510" bIns="81255" numCol="1" anchor="t" anchorCtr="0" compatLnSpc="1"/>
              <a:lstStyle/>
              <a:p>
                <a:endParaRPr lang="en-US" sz="2400" dirty="0"/>
              </a:p>
            </p:txBody>
          </p:sp>
          <p:sp>
            <p:nvSpPr>
              <p:cNvPr id="45" name="Oval 7"/>
              <p:cNvSpPr>
                <a:spLocks noChangeArrowheads="1"/>
              </p:cNvSpPr>
              <p:nvPr/>
            </p:nvSpPr>
            <p:spPr bwMode="auto">
              <a:xfrm>
                <a:off x="439738" y="3300413"/>
                <a:ext cx="33338"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62510" tIns="81255" rIns="162510" bIns="81255" numCol="1" anchor="t" anchorCtr="0" compatLnSpc="1"/>
              <a:lstStyle/>
              <a:p>
                <a:endParaRPr lang="en-US" sz="2400" dirty="0"/>
              </a:p>
            </p:txBody>
          </p:sp>
        </p:grpSp>
      </p:grpSp>
      <p:sp>
        <p:nvSpPr>
          <p:cNvPr id="32" name="文本框 37"/>
          <p:cNvSpPr txBox="1"/>
          <p:nvPr/>
        </p:nvSpPr>
        <p:spPr>
          <a:xfrm>
            <a:off x="483838" y="319451"/>
            <a:ext cx="2410515" cy="417156"/>
          </a:xfrm>
          <a:prstGeom prst="rect">
            <a:avLst/>
          </a:prstGeom>
          <a:noFill/>
        </p:spPr>
        <p:txBody>
          <a:bodyPr wrap="none" lIns="128579" tIns="64289" rIns="128579" bIns="64289" rtlCol="0">
            <a:spAutoFit/>
          </a:bodyPr>
          <a:lstStyle/>
          <a:p>
            <a:pPr marL="342900" indent="-342900" defTabSz="1284605">
              <a:buFont typeface="Wingdings" panose="05000000000000000000" pitchFamily="2" charset="2"/>
              <a:buChar char="l"/>
            </a:pPr>
            <a:r>
              <a:rPr lang="en-US" altLang="zh-CN"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Intelligent Q&amp;A</a:t>
            </a:r>
            <a:endParaRPr lang="zh-CN" altLang="en-US"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rotWithShape="1">
          <a:blip r:embed="rId4"/>
          <a:srcRect r="12619"/>
          <a:stretch>
            <a:fillRect/>
          </a:stretch>
        </p:blipFill>
        <p:spPr>
          <a:xfrm>
            <a:off x="2154704" y="2042104"/>
            <a:ext cx="4741225" cy="27358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ppt_x"/>
                                          </p:val>
                                        </p:tav>
                                        <p:tav tm="100000">
                                          <p:val>
                                            <p:strVal val="#ppt_x"/>
                                          </p:val>
                                        </p:tav>
                                      </p:tavLst>
                                    </p:anim>
                                    <p:anim calcmode="lin" valueType="num">
                                      <p:cBhvr additive="base">
                                        <p:cTn id="8" dur="25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6">
                                            <p:txEl>
                                              <p:pRg st="0" end="0"/>
                                            </p:txEl>
                                          </p:spTgt>
                                        </p:tgtEl>
                                        <p:attrNameLst>
                                          <p:attrName>style.visibility</p:attrName>
                                        </p:attrNameLst>
                                      </p:cBhvr>
                                      <p:to>
                                        <p:strVal val="visible"/>
                                      </p:to>
                                    </p:set>
                                    <p:animEffect transition="in" filter="wipe(left)">
                                      <p:cBhvr>
                                        <p:cTn id="22" dur="500"/>
                                        <p:tgtEl>
                                          <p:spTgt spid="46">
                                            <p:txEl>
                                              <p:pRg st="0" end="0"/>
                                            </p:txEl>
                                          </p:spTgt>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47">
                                            <p:txEl>
                                              <p:pRg st="0" end="0"/>
                                            </p:txEl>
                                          </p:spTgt>
                                        </p:tgtEl>
                                        <p:attrNameLst>
                                          <p:attrName>style.visibility</p:attrName>
                                        </p:attrNameLst>
                                      </p:cBhvr>
                                      <p:to>
                                        <p:strVal val="visible"/>
                                      </p:to>
                                    </p:set>
                                    <p:animEffect transition="in" filter="wipe(left)">
                                      <p:cBhvr>
                                        <p:cTn id="30" dur="500"/>
                                        <p:tgtEl>
                                          <p:spTgt spid="47">
                                            <p:txEl>
                                              <p:pRg st="0" end="0"/>
                                            </p:txEl>
                                          </p:spTgt>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48">
                                            <p:txEl>
                                              <p:pRg st="0" end="0"/>
                                            </p:txEl>
                                          </p:spTgt>
                                        </p:tgtEl>
                                        <p:attrNameLst>
                                          <p:attrName>style.visibility</p:attrName>
                                        </p:attrNameLst>
                                      </p:cBhvr>
                                      <p:to>
                                        <p:strVal val="visible"/>
                                      </p:to>
                                    </p:set>
                                    <p:animEffect transition="in" filter="wipe(left)">
                                      <p:cBhvr>
                                        <p:cTn id="38"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uild="p"/>
      <p:bldP spid="47" grpId="0" build="p"/>
      <p:bldP spid="4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箭头: 五边形 7"/>
          <p:cNvSpPr/>
          <p:nvPr/>
        </p:nvSpPr>
        <p:spPr>
          <a:xfrm>
            <a:off x="1881" y="473259"/>
            <a:ext cx="2922741" cy="700187"/>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 name="组合 2"/>
          <p:cNvGrpSpPr/>
          <p:nvPr/>
        </p:nvGrpSpPr>
        <p:grpSpPr>
          <a:xfrm>
            <a:off x="2924621" y="2637050"/>
            <a:ext cx="6438429" cy="1229317"/>
            <a:chOff x="2922847" y="2636911"/>
            <a:chExt cx="6440416" cy="1229529"/>
          </a:xfrm>
        </p:grpSpPr>
        <p:sp>
          <p:nvSpPr>
            <p:cNvPr id="69" name="直接连接符 5"/>
            <p:cNvSpPr>
              <a:spLocks noChangeShapeType="1"/>
            </p:cNvSpPr>
            <p:nvPr/>
          </p:nvSpPr>
          <p:spPr bwMode="auto">
            <a:xfrm>
              <a:off x="2922847" y="3186087"/>
              <a:ext cx="1839656" cy="680353"/>
            </a:xfrm>
            <a:prstGeom prst="line">
              <a:avLst/>
            </a:prstGeom>
            <a:noFill/>
            <a:ln w="9525" cap="flat" cmpd="sng">
              <a:solidFill>
                <a:schemeClr val="tx1">
                  <a:lumMod val="50000"/>
                  <a:lumOff val="50000"/>
                </a:schemeClr>
              </a:solidFill>
              <a:bevel/>
            </a:ln>
            <a:extLst>
              <a:ext uri="{909E8E84-426E-40DD-AFC4-6F175D3DCCD1}">
                <a14:hiddenFill xmlns:a14="http://schemas.microsoft.com/office/drawing/2010/main">
                  <a:noFill/>
                </a14:hiddenFill>
              </a:ext>
            </a:extLst>
          </p:spPr>
          <p:txBody>
            <a:bodyPr/>
            <a:lstStyle/>
            <a:p>
              <a:endParaRPr lang="zh-CN" altLang="en-US" sz="2400"/>
            </a:p>
          </p:txBody>
        </p:sp>
        <p:sp>
          <p:nvSpPr>
            <p:cNvPr id="70" name="直接连接符 158"/>
            <p:cNvSpPr>
              <a:spLocks noChangeShapeType="1"/>
            </p:cNvSpPr>
            <p:nvPr/>
          </p:nvSpPr>
          <p:spPr bwMode="auto">
            <a:xfrm flipV="1">
              <a:off x="4762503" y="2636911"/>
              <a:ext cx="2628847" cy="1229527"/>
            </a:xfrm>
            <a:prstGeom prst="line">
              <a:avLst/>
            </a:prstGeom>
            <a:noFill/>
            <a:ln w="9525" cap="flat" cmpd="sng">
              <a:solidFill>
                <a:schemeClr val="tx1">
                  <a:lumMod val="50000"/>
                  <a:lumOff val="50000"/>
                </a:schemeClr>
              </a:solidFill>
              <a:bevel/>
            </a:ln>
            <a:extLst>
              <a:ext uri="{909E8E84-426E-40DD-AFC4-6F175D3DCCD1}">
                <a14:hiddenFill xmlns:a14="http://schemas.microsoft.com/office/drawing/2010/main">
                  <a:noFill/>
                </a14:hiddenFill>
              </a:ext>
            </a:extLst>
          </p:spPr>
          <p:txBody>
            <a:bodyPr/>
            <a:lstStyle/>
            <a:p>
              <a:endParaRPr lang="zh-CN" altLang="en-US" sz="2400"/>
            </a:p>
          </p:txBody>
        </p:sp>
        <p:sp>
          <p:nvSpPr>
            <p:cNvPr id="71" name="直接连接符 159"/>
            <p:cNvSpPr>
              <a:spLocks noChangeShapeType="1"/>
            </p:cNvSpPr>
            <p:nvPr/>
          </p:nvSpPr>
          <p:spPr bwMode="auto">
            <a:xfrm>
              <a:off x="7391350" y="2636912"/>
              <a:ext cx="1971913" cy="961472"/>
            </a:xfrm>
            <a:prstGeom prst="line">
              <a:avLst/>
            </a:prstGeom>
            <a:noFill/>
            <a:ln w="9525" cap="flat" cmpd="sng">
              <a:solidFill>
                <a:schemeClr val="tx1">
                  <a:lumMod val="50000"/>
                  <a:lumOff val="50000"/>
                </a:schemeClr>
              </a:solidFill>
              <a:bevel/>
            </a:ln>
            <a:extLst>
              <a:ext uri="{909E8E84-426E-40DD-AFC4-6F175D3DCCD1}">
                <a14:hiddenFill xmlns:a14="http://schemas.microsoft.com/office/drawing/2010/main">
                  <a:noFill/>
                </a14:hiddenFill>
              </a:ext>
            </a:extLst>
          </p:spPr>
          <p:txBody>
            <a:bodyPr/>
            <a:lstStyle/>
            <a:p>
              <a:endParaRPr lang="zh-CN" altLang="en-US" sz="2400"/>
            </a:p>
          </p:txBody>
        </p:sp>
      </p:grpSp>
      <p:grpSp>
        <p:nvGrpSpPr>
          <p:cNvPr id="4" name="组合 3"/>
          <p:cNvGrpSpPr/>
          <p:nvPr/>
        </p:nvGrpSpPr>
        <p:grpSpPr>
          <a:xfrm>
            <a:off x="2104136" y="2789324"/>
            <a:ext cx="863334" cy="909481"/>
            <a:chOff x="2102110" y="2789212"/>
            <a:chExt cx="863600" cy="909637"/>
          </a:xfrm>
        </p:grpSpPr>
        <p:sp>
          <p:nvSpPr>
            <p:cNvPr id="78" name="矩形 2"/>
            <p:cNvSpPr>
              <a:spLocks noChangeArrowheads="1"/>
            </p:cNvSpPr>
            <p:nvPr/>
          </p:nvSpPr>
          <p:spPr bwMode="auto">
            <a:xfrm>
              <a:off x="2102110" y="2789212"/>
              <a:ext cx="863600" cy="909637"/>
            </a:xfrm>
            <a:prstGeom prst="rect">
              <a:avLst/>
            </a:prstGeom>
            <a:solidFill>
              <a:schemeClr val="accent1"/>
            </a:solidFill>
            <a:ln>
              <a:noFill/>
            </a:ln>
            <a:effectLst>
              <a:reflection blurRad="6350" stA="52000" endA="300" endPos="35000" dir="5400000" sy="-100000" algn="bl" rotWithShape="0"/>
            </a:effectLst>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sp>
          <p:nvSpPr>
            <p:cNvPr id="107" name="文本框 19"/>
            <p:cNvSpPr>
              <a:spLocks noChangeArrowheads="1"/>
            </p:cNvSpPr>
            <p:nvPr/>
          </p:nvSpPr>
          <p:spPr bwMode="auto">
            <a:xfrm>
              <a:off x="2129161" y="2837035"/>
              <a:ext cx="809497" cy="5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01</a:t>
              </a:r>
              <a:endPar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nvSpPr>
          <p:spPr>
            <a:xfrm>
              <a:off x="2102110" y="3421809"/>
              <a:ext cx="8636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 name="组合 4"/>
          <p:cNvGrpSpPr/>
          <p:nvPr/>
        </p:nvGrpSpPr>
        <p:grpSpPr>
          <a:xfrm>
            <a:off x="4138020" y="2930523"/>
            <a:ext cx="1189737" cy="1244384"/>
            <a:chOff x="4190466" y="3106258"/>
            <a:chExt cx="1190104" cy="1244600"/>
          </a:xfrm>
        </p:grpSpPr>
        <p:sp>
          <p:nvSpPr>
            <p:cNvPr id="82" name="矩形 150"/>
            <p:cNvSpPr>
              <a:spLocks noChangeArrowheads="1"/>
            </p:cNvSpPr>
            <p:nvPr/>
          </p:nvSpPr>
          <p:spPr bwMode="auto">
            <a:xfrm>
              <a:off x="4199470" y="3106258"/>
              <a:ext cx="1181100" cy="1244600"/>
            </a:xfrm>
            <a:prstGeom prst="rect">
              <a:avLst/>
            </a:prstGeom>
            <a:solidFill>
              <a:schemeClr val="accent2"/>
            </a:solidFill>
            <a:ln>
              <a:noFill/>
            </a:ln>
            <a:effectLst>
              <a:reflection blurRad="6350" stA="52000" endA="300" endPos="35000" dir="5400000" sy="-100000" algn="bl" rotWithShape="0"/>
            </a:effectLst>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sp>
          <p:nvSpPr>
            <p:cNvPr id="108" name="文本框 19"/>
            <p:cNvSpPr>
              <a:spLocks noChangeArrowheads="1"/>
            </p:cNvSpPr>
            <p:nvPr/>
          </p:nvSpPr>
          <p:spPr bwMode="auto">
            <a:xfrm>
              <a:off x="4216183" y="3272566"/>
              <a:ext cx="1126449" cy="707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3995"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02</a:t>
              </a:r>
              <a:endParaRPr lang="zh-CN" altLang="en-US" sz="3995"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1" name="矩形 130"/>
            <p:cNvSpPr/>
            <p:nvPr/>
          </p:nvSpPr>
          <p:spPr>
            <a:xfrm>
              <a:off x="4190466" y="4058588"/>
              <a:ext cx="1190104"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 name="组合 5"/>
          <p:cNvGrpSpPr/>
          <p:nvPr/>
        </p:nvGrpSpPr>
        <p:grpSpPr>
          <a:xfrm>
            <a:off x="6588332" y="2031424"/>
            <a:ext cx="1431671" cy="1452310"/>
            <a:chOff x="6480176" y="2152171"/>
            <a:chExt cx="1432112" cy="1452562"/>
          </a:xfrm>
        </p:grpSpPr>
        <p:sp>
          <p:nvSpPr>
            <p:cNvPr id="83" name="矩形 156"/>
            <p:cNvSpPr>
              <a:spLocks noChangeArrowheads="1"/>
            </p:cNvSpPr>
            <p:nvPr/>
          </p:nvSpPr>
          <p:spPr bwMode="auto">
            <a:xfrm>
              <a:off x="6534338" y="2152171"/>
              <a:ext cx="1377950" cy="1452562"/>
            </a:xfrm>
            <a:prstGeom prst="rect">
              <a:avLst/>
            </a:prstGeom>
            <a:solidFill>
              <a:schemeClr val="accent3"/>
            </a:solidFill>
            <a:ln>
              <a:noFill/>
            </a:ln>
            <a:effectLst>
              <a:reflection blurRad="6350" stA="52000" endA="300" endPos="35000" dir="5400000" sy="-100000" algn="bl" rotWithShape="0"/>
            </a:effectLst>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sp>
          <p:nvSpPr>
            <p:cNvPr id="109" name="文本框 19"/>
            <p:cNvSpPr>
              <a:spLocks noChangeArrowheads="1"/>
            </p:cNvSpPr>
            <p:nvPr/>
          </p:nvSpPr>
          <p:spPr bwMode="auto">
            <a:xfrm>
              <a:off x="6839403" y="2466046"/>
              <a:ext cx="713620" cy="645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3595" b="1" spc="-15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03</a:t>
              </a:r>
              <a:endParaRPr lang="zh-CN" altLang="en-US" sz="2400" b="1" spc="-15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2" name="矩形 131"/>
            <p:cNvSpPr/>
            <p:nvPr/>
          </p:nvSpPr>
          <p:spPr>
            <a:xfrm>
              <a:off x="6480176" y="3318189"/>
              <a:ext cx="143211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p:nvGrpSpPr>
        <p:grpSpPr>
          <a:xfrm>
            <a:off x="9076122" y="2757138"/>
            <a:ext cx="1180736" cy="1244384"/>
            <a:chOff x="9036558" y="2991386"/>
            <a:chExt cx="1181100" cy="1244600"/>
          </a:xfrm>
        </p:grpSpPr>
        <p:sp>
          <p:nvSpPr>
            <p:cNvPr id="100" name="矩形 157"/>
            <p:cNvSpPr>
              <a:spLocks noChangeArrowheads="1"/>
            </p:cNvSpPr>
            <p:nvPr/>
          </p:nvSpPr>
          <p:spPr bwMode="auto">
            <a:xfrm>
              <a:off x="9036558" y="2991386"/>
              <a:ext cx="1181100" cy="1244600"/>
            </a:xfrm>
            <a:prstGeom prst="rect">
              <a:avLst/>
            </a:prstGeom>
            <a:solidFill>
              <a:schemeClr val="accent4"/>
            </a:solidFill>
            <a:ln>
              <a:noFill/>
            </a:ln>
            <a:effectLst>
              <a:reflection blurRad="6350" stA="52000" endA="300" endPos="35000" dir="5400000" sy="-100000" algn="bl" rotWithShape="0"/>
            </a:effectLst>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sp>
          <p:nvSpPr>
            <p:cNvPr id="110" name="文本框 19"/>
            <p:cNvSpPr>
              <a:spLocks noChangeArrowheads="1"/>
            </p:cNvSpPr>
            <p:nvPr/>
          </p:nvSpPr>
          <p:spPr bwMode="auto">
            <a:xfrm>
              <a:off x="9235844" y="3220108"/>
              <a:ext cx="752361" cy="645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3595"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04</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 name="矩形 132"/>
            <p:cNvSpPr/>
            <p:nvPr/>
          </p:nvSpPr>
          <p:spPr>
            <a:xfrm>
              <a:off x="9036558" y="3897848"/>
              <a:ext cx="11811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23" name="TextBox 122"/>
          <p:cNvSpPr txBox="1"/>
          <p:nvPr/>
        </p:nvSpPr>
        <p:spPr>
          <a:xfrm>
            <a:off x="1590387" y="4437156"/>
            <a:ext cx="1773729" cy="497664"/>
          </a:xfrm>
          <a:prstGeom prst="rect">
            <a:avLst/>
          </a:prstGeom>
          <a:noFill/>
        </p:spPr>
        <p:txBody>
          <a:bodyPr wrap="square" lIns="91405" tIns="45702" rIns="91405" bIns="45702" rtlCol="0">
            <a:spAutoFit/>
          </a:bodyPr>
          <a:lstStyle/>
          <a:p>
            <a:pPr algn="ctr">
              <a:lnSpc>
                <a:spcPct val="130000"/>
              </a:lnSpc>
            </a:pPr>
            <a:r>
              <a:rPr lang="en-US" altLang="zh-CN" sz="1065" dirty="0">
                <a:solidFill>
                  <a:schemeClr val="bg1">
                    <a:lumMod val="50000"/>
                  </a:schemeClr>
                </a:solidFill>
                <a:latin typeface="微软雅黑" panose="020B0503020204020204" pitchFamily="34" charset="-122"/>
                <a:ea typeface="微软雅黑" panose="020B0503020204020204" pitchFamily="34" charset="-122"/>
              </a:rPr>
              <a:t>Relevant knowledge</a:t>
            </a:r>
          </a:p>
          <a:p>
            <a:pPr algn="ctr">
              <a:lnSpc>
                <a:spcPct val="130000"/>
              </a:lnSpc>
            </a:pPr>
            <a:r>
              <a:rPr lang="en-US" altLang="zh-CN" sz="1065" dirty="0">
                <a:solidFill>
                  <a:schemeClr val="bg1">
                    <a:lumMod val="50000"/>
                  </a:schemeClr>
                </a:solidFill>
                <a:latin typeface="微软雅黑" panose="020B0503020204020204" pitchFamily="34" charset="-122"/>
                <a:ea typeface="微软雅黑" panose="020B0503020204020204" pitchFamily="34" charset="-122"/>
              </a:rPr>
              <a:t>Task Requirement</a:t>
            </a:r>
            <a:endParaRPr lang="zh-CN" altLang="en-US" sz="106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4" name="TextBox 123"/>
          <p:cNvSpPr txBox="1"/>
          <p:nvPr/>
        </p:nvSpPr>
        <p:spPr>
          <a:xfrm>
            <a:off x="1590387" y="4033621"/>
            <a:ext cx="1839088" cy="328551"/>
          </a:xfrm>
          <a:prstGeom prst="rect">
            <a:avLst/>
          </a:prstGeom>
          <a:noFill/>
        </p:spPr>
        <p:txBody>
          <a:bodyPr wrap="square" lIns="91405" tIns="0" rIns="91405" bIns="0" rtlCol="0" anchor="t">
            <a:spAutoFit/>
          </a:bodyPr>
          <a:lstStyle/>
          <a:p>
            <a:pPr algn="ctr">
              <a:buFontTx/>
              <a:buNone/>
            </a:pPr>
            <a:r>
              <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rPr>
              <a:t>Introduction</a:t>
            </a:r>
            <a:endPar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5" name="TextBox 124"/>
          <p:cNvSpPr txBox="1"/>
          <p:nvPr/>
        </p:nvSpPr>
        <p:spPr>
          <a:xfrm>
            <a:off x="3876844" y="4920040"/>
            <a:ext cx="1773729" cy="497664"/>
          </a:xfrm>
          <a:prstGeom prst="rect">
            <a:avLst/>
          </a:prstGeom>
          <a:noFill/>
        </p:spPr>
        <p:txBody>
          <a:bodyPr wrap="square" lIns="91405" tIns="45702" rIns="91405" bIns="45702" rtlCol="0">
            <a:spAutoFit/>
          </a:bodyPr>
          <a:lstStyle/>
          <a:p>
            <a:pPr algn="ctr">
              <a:lnSpc>
                <a:spcPct val="130000"/>
              </a:lnSpc>
            </a:pPr>
            <a:r>
              <a:rPr lang="en-US" altLang="zh-CN" sz="1065" dirty="0">
                <a:solidFill>
                  <a:schemeClr val="bg1">
                    <a:lumMod val="50000"/>
                  </a:schemeClr>
                </a:solidFill>
                <a:latin typeface="微软雅黑" panose="020B0503020204020204" pitchFamily="34" charset="-122"/>
                <a:ea typeface="微软雅黑" panose="020B0503020204020204" pitchFamily="34" charset="-122"/>
              </a:rPr>
              <a:t>Project Structure</a:t>
            </a:r>
          </a:p>
          <a:p>
            <a:pPr algn="ctr">
              <a:lnSpc>
                <a:spcPct val="130000"/>
              </a:lnSpc>
            </a:pPr>
            <a:r>
              <a:rPr lang="en-US" altLang="zh-CN" sz="1065" dirty="0">
                <a:solidFill>
                  <a:schemeClr val="bg1">
                    <a:lumMod val="50000"/>
                  </a:schemeClr>
                </a:solidFill>
                <a:latin typeface="微软雅黑" panose="020B0503020204020204" pitchFamily="34" charset="-122"/>
                <a:ea typeface="微软雅黑" panose="020B0503020204020204" pitchFamily="34" charset="-122"/>
              </a:rPr>
              <a:t>Data Composition</a:t>
            </a:r>
            <a:endParaRPr lang="zh-CN" altLang="en-US" sz="106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6" name="TextBox 125"/>
          <p:cNvSpPr txBox="1"/>
          <p:nvPr/>
        </p:nvSpPr>
        <p:spPr>
          <a:xfrm>
            <a:off x="3842367" y="4508936"/>
            <a:ext cx="1773729" cy="328231"/>
          </a:xfrm>
          <a:prstGeom prst="rect">
            <a:avLst/>
          </a:prstGeom>
          <a:noFill/>
        </p:spPr>
        <p:txBody>
          <a:bodyPr wrap="square" lIns="91405" tIns="0" rIns="91405" bIns="0" rtlCol="0" anchor="t">
            <a:spAutoFit/>
          </a:bodyPr>
          <a:lstStyle/>
          <a:p>
            <a:pPr algn="ctr">
              <a:buFontTx/>
              <a:buNone/>
            </a:pPr>
            <a:r>
              <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rPr>
              <a:t>Structure</a:t>
            </a:r>
            <a:endPar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7" name="TextBox 126"/>
          <p:cNvSpPr txBox="1"/>
          <p:nvPr/>
        </p:nvSpPr>
        <p:spPr>
          <a:xfrm>
            <a:off x="6409860" y="4319956"/>
            <a:ext cx="1773729" cy="497664"/>
          </a:xfrm>
          <a:prstGeom prst="rect">
            <a:avLst/>
          </a:prstGeom>
          <a:noFill/>
        </p:spPr>
        <p:txBody>
          <a:bodyPr wrap="square" lIns="91405" tIns="45702" rIns="91405" bIns="45702" rtlCol="0">
            <a:spAutoFit/>
          </a:bodyPr>
          <a:lstStyle/>
          <a:p>
            <a:pPr algn="ctr">
              <a:lnSpc>
                <a:spcPct val="130000"/>
              </a:lnSpc>
            </a:pPr>
            <a:r>
              <a:rPr lang="en-US" altLang="zh-CN" sz="1065" dirty="0">
                <a:solidFill>
                  <a:schemeClr val="bg1">
                    <a:lumMod val="50000"/>
                  </a:schemeClr>
                </a:solidFill>
                <a:latin typeface="微软雅黑" panose="020B0503020204020204" pitchFamily="34" charset="-122"/>
                <a:ea typeface="微软雅黑" panose="020B0503020204020204" pitchFamily="34" charset="-122"/>
              </a:rPr>
              <a:t>How to build a knowledge Graph </a:t>
            </a:r>
            <a:endParaRPr lang="zh-CN" altLang="en-US" sz="106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8" name="TextBox 127"/>
          <p:cNvSpPr txBox="1"/>
          <p:nvPr/>
        </p:nvSpPr>
        <p:spPr>
          <a:xfrm>
            <a:off x="6409860" y="3901910"/>
            <a:ext cx="1773729" cy="328231"/>
          </a:xfrm>
          <a:prstGeom prst="rect">
            <a:avLst/>
          </a:prstGeom>
          <a:noFill/>
        </p:spPr>
        <p:txBody>
          <a:bodyPr wrap="square" lIns="91405" tIns="0" rIns="91405" bIns="0" rtlCol="0" anchor="t">
            <a:spAutoFit/>
          </a:bodyPr>
          <a:lstStyle/>
          <a:p>
            <a:pPr algn="ctr">
              <a:buFontTx/>
              <a:buNone/>
            </a:pPr>
            <a:r>
              <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rPr>
              <a:t>Procedure</a:t>
            </a:r>
            <a:endPar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0" name="TextBox 129"/>
          <p:cNvSpPr txBox="1"/>
          <p:nvPr/>
        </p:nvSpPr>
        <p:spPr>
          <a:xfrm>
            <a:off x="8785392" y="4292949"/>
            <a:ext cx="1773729" cy="328231"/>
          </a:xfrm>
          <a:prstGeom prst="rect">
            <a:avLst/>
          </a:prstGeom>
          <a:noFill/>
        </p:spPr>
        <p:txBody>
          <a:bodyPr wrap="square" lIns="91405" tIns="0" rIns="91405" bIns="0" rtlCol="0" anchor="t">
            <a:spAutoFit/>
          </a:bodyPr>
          <a:lstStyle/>
          <a:p>
            <a:pPr algn="ctr">
              <a:buFontTx/>
              <a:buNone/>
            </a:pPr>
            <a:r>
              <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rPr>
              <a:t>Application</a:t>
            </a:r>
            <a:endPar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a:spLocks noChangeArrowheads="1"/>
          </p:cNvSpPr>
          <p:nvPr/>
        </p:nvSpPr>
        <p:spPr bwMode="auto">
          <a:xfrm>
            <a:off x="120753" y="489581"/>
            <a:ext cx="1187877" cy="57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9" tIns="34280" rIns="68559" bIns="3428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300" dirty="0">
                <a:solidFill>
                  <a:schemeClr val="bg1"/>
                </a:solidFill>
                <a:latin typeface="微软雅黑" panose="020B0503020204020204" pitchFamily="34" charset="-122"/>
                <a:ea typeface="微软雅黑" panose="020B0503020204020204" pitchFamily="34" charset="-122"/>
              </a:rPr>
              <a:t>目 录</a:t>
            </a:r>
          </a:p>
        </p:txBody>
      </p:sp>
      <p:sp>
        <p:nvSpPr>
          <p:cNvPr id="33" name="文本框 32"/>
          <p:cNvSpPr txBox="1"/>
          <p:nvPr/>
        </p:nvSpPr>
        <p:spPr>
          <a:xfrm>
            <a:off x="1383721" y="645550"/>
            <a:ext cx="1400933" cy="346100"/>
          </a:xfrm>
          <a:prstGeom prst="rect">
            <a:avLst/>
          </a:prstGeom>
          <a:noFill/>
        </p:spPr>
        <p:txBody>
          <a:bodyPr lIns="68559" tIns="34280" rIns="68559" bIns="34280">
            <a:spAutoFit/>
          </a:bodyPr>
          <a:lstStyle/>
          <a:p>
            <a:pPr>
              <a:defRPr/>
            </a:pPr>
            <a:r>
              <a:rPr lang="en-US" altLang="zh-CN" sz="1800" dirty="0">
                <a:solidFill>
                  <a:schemeClr val="bg1"/>
                </a:solidFill>
                <a:latin typeface="Impact" panose="020B0806030902050204" pitchFamily="34" charset="0"/>
              </a:rPr>
              <a:t>CONTENTS</a:t>
            </a:r>
            <a:endParaRPr lang="zh-CN" altLang="en-US" sz="1800" dirty="0">
              <a:solidFill>
                <a:schemeClr val="bg1"/>
              </a:solidFill>
              <a:latin typeface="Impact" panose="020B080603090205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30224">
        <p14:prism isContent="1" isInverted="1"/>
      </p:transition>
    </mc:Choice>
    <mc:Fallback>
      <p:transition spd="slow" advTm="302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iterate type="lt">
                                    <p:tmPct val="10000"/>
                                  </p:iterate>
                                  <p:childTnLst>
                                    <p:set>
                                      <p:cBhvr>
                                        <p:cTn id="10" dur="1" fill="hold">
                                          <p:stCondLst>
                                            <p:cond delay="0"/>
                                          </p:stCondLst>
                                        </p:cTn>
                                        <p:tgtEl>
                                          <p:spTgt spid="32">
                                            <p:txEl>
                                              <p:pRg st="0" end="0"/>
                                            </p:txEl>
                                          </p:spTgt>
                                        </p:tgtEl>
                                        <p:attrNameLst>
                                          <p:attrName>style.visibility</p:attrName>
                                        </p:attrNameLst>
                                      </p:cBhvr>
                                      <p:to>
                                        <p:strVal val="visible"/>
                                      </p:to>
                                    </p:set>
                                    <p:anim calcmode="lin" valueType="num">
                                      <p:cBhvr additive="base">
                                        <p:cTn id="1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100"/>
                                  </p:stCondLst>
                                  <p:iterate type="lt">
                                    <p:tmPct val="10000"/>
                                  </p:iterate>
                                  <p:childTnLst>
                                    <p:set>
                                      <p:cBhvr>
                                        <p:cTn id="14" dur="1" fill="hold">
                                          <p:stCondLst>
                                            <p:cond delay="0"/>
                                          </p:stCondLst>
                                        </p:cTn>
                                        <p:tgtEl>
                                          <p:spTgt spid="33">
                                            <p:txEl>
                                              <p:pRg st="0" end="0"/>
                                            </p:txEl>
                                          </p:spTgt>
                                        </p:tgtEl>
                                        <p:attrNameLst>
                                          <p:attrName>style.visibility</p:attrName>
                                        </p:attrNameLst>
                                      </p:cBhvr>
                                      <p:to>
                                        <p:strVal val="visible"/>
                                      </p:to>
                                    </p:set>
                                    <p:anim calcmode="lin" valueType="num">
                                      <p:cBhvr additive="base">
                                        <p:cTn id="15"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17" fill="hold">
                            <p:stCondLst>
                              <p:cond delay="950"/>
                            </p:stCondLst>
                            <p:childTnLst>
                              <p:par>
                                <p:cTn id="18" presetID="12" presetClass="entr" presetSubtype="4"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300"/>
                                        <p:tgtEl>
                                          <p:spTgt spid="4"/>
                                        </p:tgtEl>
                                        <p:attrNameLst>
                                          <p:attrName>ppt_y</p:attrName>
                                        </p:attrNameLst>
                                      </p:cBhvr>
                                      <p:tavLst>
                                        <p:tav tm="0">
                                          <p:val>
                                            <p:strVal val="#ppt_y+#ppt_h*1.125000"/>
                                          </p:val>
                                        </p:tav>
                                        <p:tav tm="100000">
                                          <p:val>
                                            <p:strVal val="#ppt_y"/>
                                          </p:val>
                                        </p:tav>
                                      </p:tavLst>
                                    </p:anim>
                                    <p:animEffect transition="in" filter="wipe(up)">
                                      <p:cBhvr>
                                        <p:cTn id="21" dur="300"/>
                                        <p:tgtEl>
                                          <p:spTgt spid="4"/>
                                        </p:tgtEl>
                                      </p:cBhvr>
                                    </p:animEffect>
                                  </p:childTnLst>
                                </p:cTn>
                              </p:par>
                              <p:par>
                                <p:cTn id="22" presetID="12" presetClass="entr" presetSubtype="4"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300"/>
                                        <p:tgtEl>
                                          <p:spTgt spid="5"/>
                                        </p:tgtEl>
                                        <p:attrNameLst>
                                          <p:attrName>ppt_y</p:attrName>
                                        </p:attrNameLst>
                                      </p:cBhvr>
                                      <p:tavLst>
                                        <p:tav tm="0">
                                          <p:val>
                                            <p:strVal val="#ppt_y+#ppt_h*1.125000"/>
                                          </p:val>
                                        </p:tav>
                                        <p:tav tm="100000">
                                          <p:val>
                                            <p:strVal val="#ppt_y"/>
                                          </p:val>
                                        </p:tav>
                                      </p:tavLst>
                                    </p:anim>
                                    <p:animEffect transition="in" filter="wipe(up)">
                                      <p:cBhvr>
                                        <p:cTn id="25" dur="300"/>
                                        <p:tgtEl>
                                          <p:spTgt spid="5"/>
                                        </p:tgtEl>
                                      </p:cBhvr>
                                    </p:animEffect>
                                  </p:childTnLst>
                                </p:cTn>
                              </p:par>
                              <p:par>
                                <p:cTn id="26" presetID="12" presetClass="entr" presetSubtype="4" fill="hold" nodeType="withEffect">
                                  <p:stCondLst>
                                    <p:cond delay="10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300"/>
                                        <p:tgtEl>
                                          <p:spTgt spid="6"/>
                                        </p:tgtEl>
                                        <p:attrNameLst>
                                          <p:attrName>ppt_y</p:attrName>
                                        </p:attrNameLst>
                                      </p:cBhvr>
                                      <p:tavLst>
                                        <p:tav tm="0">
                                          <p:val>
                                            <p:strVal val="#ppt_y+#ppt_h*1.125000"/>
                                          </p:val>
                                        </p:tav>
                                        <p:tav tm="100000">
                                          <p:val>
                                            <p:strVal val="#ppt_y"/>
                                          </p:val>
                                        </p:tav>
                                      </p:tavLst>
                                    </p:anim>
                                    <p:animEffect transition="in" filter="wipe(up)">
                                      <p:cBhvr>
                                        <p:cTn id="29" dur="300"/>
                                        <p:tgtEl>
                                          <p:spTgt spid="6"/>
                                        </p:tgtEl>
                                      </p:cBhvr>
                                    </p:animEffect>
                                  </p:childTnLst>
                                </p:cTn>
                              </p:par>
                              <p:par>
                                <p:cTn id="30" presetID="12" presetClass="entr" presetSubtype="4"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300"/>
                                        <p:tgtEl>
                                          <p:spTgt spid="7"/>
                                        </p:tgtEl>
                                        <p:attrNameLst>
                                          <p:attrName>ppt_y</p:attrName>
                                        </p:attrNameLst>
                                      </p:cBhvr>
                                      <p:tavLst>
                                        <p:tav tm="0">
                                          <p:val>
                                            <p:strVal val="#ppt_y+#ppt_h*1.125000"/>
                                          </p:val>
                                        </p:tav>
                                        <p:tav tm="100000">
                                          <p:val>
                                            <p:strVal val="#ppt_y"/>
                                          </p:val>
                                        </p:tav>
                                      </p:tavLst>
                                    </p:anim>
                                    <p:animEffect transition="in" filter="wipe(up)">
                                      <p:cBhvr>
                                        <p:cTn id="33" dur="300"/>
                                        <p:tgtEl>
                                          <p:spTgt spid="7"/>
                                        </p:tgtEl>
                                      </p:cBhvr>
                                    </p:animEffect>
                                  </p:childTnLst>
                                </p:cTn>
                              </p:par>
                              <p:par>
                                <p:cTn id="34" presetID="22" presetClass="entr" presetSubtype="8"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1000"/>
                                        <p:tgtEl>
                                          <p:spTgt spid="3"/>
                                        </p:tgtEl>
                                      </p:cBhvr>
                                    </p:animEffect>
                                  </p:childTnLst>
                                </p:cTn>
                              </p:par>
                            </p:childTnLst>
                          </p:cTn>
                        </p:par>
                        <p:par>
                          <p:cTn id="37" fill="hold">
                            <p:stCondLst>
                              <p:cond delay="1950"/>
                            </p:stCondLst>
                            <p:childTnLst>
                              <p:par>
                                <p:cTn id="38" presetID="42" presetClass="entr" presetSubtype="0" fill="hold" grpId="0" nodeType="after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fade">
                                      <p:cBhvr>
                                        <p:cTn id="40" dur="500"/>
                                        <p:tgtEl>
                                          <p:spTgt spid="124"/>
                                        </p:tgtEl>
                                      </p:cBhvr>
                                    </p:animEffect>
                                    <p:anim calcmode="lin" valueType="num">
                                      <p:cBhvr>
                                        <p:cTn id="41" dur="500" fill="hold"/>
                                        <p:tgtEl>
                                          <p:spTgt spid="124"/>
                                        </p:tgtEl>
                                        <p:attrNameLst>
                                          <p:attrName>ppt_x</p:attrName>
                                        </p:attrNameLst>
                                      </p:cBhvr>
                                      <p:tavLst>
                                        <p:tav tm="0">
                                          <p:val>
                                            <p:strVal val="#ppt_x"/>
                                          </p:val>
                                        </p:tav>
                                        <p:tav tm="100000">
                                          <p:val>
                                            <p:strVal val="#ppt_x"/>
                                          </p:val>
                                        </p:tav>
                                      </p:tavLst>
                                    </p:anim>
                                    <p:anim calcmode="lin" valueType="num">
                                      <p:cBhvr>
                                        <p:cTn id="42" dur="500" fill="hold"/>
                                        <p:tgtEl>
                                          <p:spTgt spid="124"/>
                                        </p:tgtEl>
                                        <p:attrNameLst>
                                          <p:attrName>ppt_y</p:attrName>
                                        </p:attrNameLst>
                                      </p:cBhvr>
                                      <p:tavLst>
                                        <p:tav tm="0">
                                          <p:val>
                                            <p:strVal val="#ppt_y+.1"/>
                                          </p:val>
                                        </p:tav>
                                        <p:tav tm="100000">
                                          <p:val>
                                            <p:strVal val="#ppt_y"/>
                                          </p:val>
                                        </p:tav>
                                      </p:tavLst>
                                    </p:anim>
                                  </p:childTnLst>
                                </p:cTn>
                              </p:par>
                            </p:childTnLst>
                          </p:cTn>
                        </p:par>
                        <p:par>
                          <p:cTn id="43" fill="hold">
                            <p:stCondLst>
                              <p:cond delay="2450"/>
                            </p:stCondLst>
                            <p:childTnLst>
                              <p:par>
                                <p:cTn id="44" presetID="14" presetClass="entr" presetSubtype="10" fill="hold" grpId="0" nodeType="afterEffect">
                                  <p:stCondLst>
                                    <p:cond delay="0"/>
                                  </p:stCondLst>
                                  <p:childTnLst>
                                    <p:set>
                                      <p:cBhvr>
                                        <p:cTn id="45" dur="1" fill="hold">
                                          <p:stCondLst>
                                            <p:cond delay="0"/>
                                          </p:stCondLst>
                                        </p:cTn>
                                        <p:tgtEl>
                                          <p:spTgt spid="123"/>
                                        </p:tgtEl>
                                        <p:attrNameLst>
                                          <p:attrName>style.visibility</p:attrName>
                                        </p:attrNameLst>
                                      </p:cBhvr>
                                      <p:to>
                                        <p:strVal val="visible"/>
                                      </p:to>
                                    </p:set>
                                    <p:animEffect transition="in" filter="randombar(horizontal)">
                                      <p:cBhvr>
                                        <p:cTn id="46" dur="500"/>
                                        <p:tgtEl>
                                          <p:spTgt spid="123"/>
                                        </p:tgtEl>
                                      </p:cBhvr>
                                    </p:animEffect>
                                  </p:childTnLst>
                                </p:cTn>
                              </p:par>
                            </p:childTnLst>
                          </p:cTn>
                        </p:par>
                        <p:par>
                          <p:cTn id="47" fill="hold">
                            <p:stCondLst>
                              <p:cond delay="2950"/>
                            </p:stCondLst>
                            <p:childTnLst>
                              <p:par>
                                <p:cTn id="48" presetID="42" presetClass="entr" presetSubtype="0" fill="hold" grpId="0" nodeType="afterEffect">
                                  <p:stCondLst>
                                    <p:cond delay="0"/>
                                  </p:stCondLst>
                                  <p:childTnLst>
                                    <p:set>
                                      <p:cBhvr>
                                        <p:cTn id="49" dur="1" fill="hold">
                                          <p:stCondLst>
                                            <p:cond delay="0"/>
                                          </p:stCondLst>
                                        </p:cTn>
                                        <p:tgtEl>
                                          <p:spTgt spid="126"/>
                                        </p:tgtEl>
                                        <p:attrNameLst>
                                          <p:attrName>style.visibility</p:attrName>
                                        </p:attrNameLst>
                                      </p:cBhvr>
                                      <p:to>
                                        <p:strVal val="visible"/>
                                      </p:to>
                                    </p:set>
                                    <p:animEffect transition="in" filter="fade">
                                      <p:cBhvr>
                                        <p:cTn id="50" dur="500"/>
                                        <p:tgtEl>
                                          <p:spTgt spid="126"/>
                                        </p:tgtEl>
                                      </p:cBhvr>
                                    </p:animEffect>
                                    <p:anim calcmode="lin" valueType="num">
                                      <p:cBhvr>
                                        <p:cTn id="51" dur="500" fill="hold"/>
                                        <p:tgtEl>
                                          <p:spTgt spid="126"/>
                                        </p:tgtEl>
                                        <p:attrNameLst>
                                          <p:attrName>ppt_x</p:attrName>
                                        </p:attrNameLst>
                                      </p:cBhvr>
                                      <p:tavLst>
                                        <p:tav tm="0">
                                          <p:val>
                                            <p:strVal val="#ppt_x"/>
                                          </p:val>
                                        </p:tav>
                                        <p:tav tm="100000">
                                          <p:val>
                                            <p:strVal val="#ppt_x"/>
                                          </p:val>
                                        </p:tav>
                                      </p:tavLst>
                                    </p:anim>
                                    <p:anim calcmode="lin" valueType="num">
                                      <p:cBhvr>
                                        <p:cTn id="52" dur="500" fill="hold"/>
                                        <p:tgtEl>
                                          <p:spTgt spid="126"/>
                                        </p:tgtEl>
                                        <p:attrNameLst>
                                          <p:attrName>ppt_y</p:attrName>
                                        </p:attrNameLst>
                                      </p:cBhvr>
                                      <p:tavLst>
                                        <p:tav tm="0">
                                          <p:val>
                                            <p:strVal val="#ppt_y+.1"/>
                                          </p:val>
                                        </p:tav>
                                        <p:tav tm="100000">
                                          <p:val>
                                            <p:strVal val="#ppt_y"/>
                                          </p:val>
                                        </p:tav>
                                      </p:tavLst>
                                    </p:anim>
                                  </p:childTnLst>
                                </p:cTn>
                              </p:par>
                            </p:childTnLst>
                          </p:cTn>
                        </p:par>
                        <p:par>
                          <p:cTn id="53" fill="hold">
                            <p:stCondLst>
                              <p:cond delay="3450"/>
                            </p:stCondLst>
                            <p:childTnLst>
                              <p:par>
                                <p:cTn id="54" presetID="14" presetClass="entr" presetSubtype="10" fill="hold" grpId="0" nodeType="afterEffect">
                                  <p:stCondLst>
                                    <p:cond delay="0"/>
                                  </p:stCondLst>
                                  <p:childTnLst>
                                    <p:set>
                                      <p:cBhvr>
                                        <p:cTn id="55" dur="1" fill="hold">
                                          <p:stCondLst>
                                            <p:cond delay="0"/>
                                          </p:stCondLst>
                                        </p:cTn>
                                        <p:tgtEl>
                                          <p:spTgt spid="125"/>
                                        </p:tgtEl>
                                        <p:attrNameLst>
                                          <p:attrName>style.visibility</p:attrName>
                                        </p:attrNameLst>
                                      </p:cBhvr>
                                      <p:to>
                                        <p:strVal val="visible"/>
                                      </p:to>
                                    </p:set>
                                    <p:animEffect transition="in" filter="randombar(horizontal)">
                                      <p:cBhvr>
                                        <p:cTn id="56" dur="500"/>
                                        <p:tgtEl>
                                          <p:spTgt spid="125"/>
                                        </p:tgtEl>
                                      </p:cBhvr>
                                    </p:animEffect>
                                  </p:childTnLst>
                                </p:cTn>
                              </p:par>
                            </p:childTnLst>
                          </p:cTn>
                        </p:par>
                        <p:par>
                          <p:cTn id="57" fill="hold">
                            <p:stCondLst>
                              <p:cond delay="3950"/>
                            </p:stCondLst>
                            <p:childTnLst>
                              <p:par>
                                <p:cTn id="58" presetID="42" presetClass="entr" presetSubtype="0" fill="hold" grpId="0" nodeType="afterEffect">
                                  <p:stCondLst>
                                    <p:cond delay="0"/>
                                  </p:stCondLst>
                                  <p:childTnLst>
                                    <p:set>
                                      <p:cBhvr>
                                        <p:cTn id="59" dur="1" fill="hold">
                                          <p:stCondLst>
                                            <p:cond delay="0"/>
                                          </p:stCondLst>
                                        </p:cTn>
                                        <p:tgtEl>
                                          <p:spTgt spid="128"/>
                                        </p:tgtEl>
                                        <p:attrNameLst>
                                          <p:attrName>style.visibility</p:attrName>
                                        </p:attrNameLst>
                                      </p:cBhvr>
                                      <p:to>
                                        <p:strVal val="visible"/>
                                      </p:to>
                                    </p:set>
                                    <p:animEffect transition="in" filter="fade">
                                      <p:cBhvr>
                                        <p:cTn id="60" dur="500"/>
                                        <p:tgtEl>
                                          <p:spTgt spid="128"/>
                                        </p:tgtEl>
                                      </p:cBhvr>
                                    </p:animEffect>
                                    <p:anim calcmode="lin" valueType="num">
                                      <p:cBhvr>
                                        <p:cTn id="61" dur="500" fill="hold"/>
                                        <p:tgtEl>
                                          <p:spTgt spid="128"/>
                                        </p:tgtEl>
                                        <p:attrNameLst>
                                          <p:attrName>ppt_x</p:attrName>
                                        </p:attrNameLst>
                                      </p:cBhvr>
                                      <p:tavLst>
                                        <p:tav tm="0">
                                          <p:val>
                                            <p:strVal val="#ppt_x"/>
                                          </p:val>
                                        </p:tav>
                                        <p:tav tm="100000">
                                          <p:val>
                                            <p:strVal val="#ppt_x"/>
                                          </p:val>
                                        </p:tav>
                                      </p:tavLst>
                                    </p:anim>
                                    <p:anim calcmode="lin" valueType="num">
                                      <p:cBhvr>
                                        <p:cTn id="62" dur="500" fill="hold"/>
                                        <p:tgtEl>
                                          <p:spTgt spid="128"/>
                                        </p:tgtEl>
                                        <p:attrNameLst>
                                          <p:attrName>ppt_y</p:attrName>
                                        </p:attrNameLst>
                                      </p:cBhvr>
                                      <p:tavLst>
                                        <p:tav tm="0">
                                          <p:val>
                                            <p:strVal val="#ppt_y+.1"/>
                                          </p:val>
                                        </p:tav>
                                        <p:tav tm="100000">
                                          <p:val>
                                            <p:strVal val="#ppt_y"/>
                                          </p:val>
                                        </p:tav>
                                      </p:tavLst>
                                    </p:anim>
                                  </p:childTnLst>
                                </p:cTn>
                              </p:par>
                            </p:childTnLst>
                          </p:cTn>
                        </p:par>
                        <p:par>
                          <p:cTn id="63" fill="hold">
                            <p:stCondLst>
                              <p:cond delay="4450"/>
                            </p:stCondLst>
                            <p:childTnLst>
                              <p:par>
                                <p:cTn id="64" presetID="14" presetClass="entr" presetSubtype="10" fill="hold" grpId="0" nodeType="afterEffect">
                                  <p:stCondLst>
                                    <p:cond delay="0"/>
                                  </p:stCondLst>
                                  <p:childTnLst>
                                    <p:set>
                                      <p:cBhvr>
                                        <p:cTn id="65" dur="1" fill="hold">
                                          <p:stCondLst>
                                            <p:cond delay="0"/>
                                          </p:stCondLst>
                                        </p:cTn>
                                        <p:tgtEl>
                                          <p:spTgt spid="127"/>
                                        </p:tgtEl>
                                        <p:attrNameLst>
                                          <p:attrName>style.visibility</p:attrName>
                                        </p:attrNameLst>
                                      </p:cBhvr>
                                      <p:to>
                                        <p:strVal val="visible"/>
                                      </p:to>
                                    </p:set>
                                    <p:animEffect transition="in" filter="randombar(horizontal)">
                                      <p:cBhvr>
                                        <p:cTn id="66" dur="500"/>
                                        <p:tgtEl>
                                          <p:spTgt spid="127"/>
                                        </p:tgtEl>
                                      </p:cBhvr>
                                    </p:animEffect>
                                  </p:childTnLst>
                                </p:cTn>
                              </p:par>
                            </p:childTnLst>
                          </p:cTn>
                        </p:par>
                        <p:par>
                          <p:cTn id="67" fill="hold">
                            <p:stCondLst>
                              <p:cond delay="4950"/>
                            </p:stCondLst>
                            <p:childTnLst>
                              <p:par>
                                <p:cTn id="68" presetID="42" presetClass="entr" presetSubtype="0" fill="hold" grpId="0" nodeType="afterEffect">
                                  <p:stCondLst>
                                    <p:cond delay="0"/>
                                  </p:stCondLst>
                                  <p:childTnLst>
                                    <p:set>
                                      <p:cBhvr>
                                        <p:cTn id="69" dur="1" fill="hold">
                                          <p:stCondLst>
                                            <p:cond delay="0"/>
                                          </p:stCondLst>
                                        </p:cTn>
                                        <p:tgtEl>
                                          <p:spTgt spid="130"/>
                                        </p:tgtEl>
                                        <p:attrNameLst>
                                          <p:attrName>style.visibility</p:attrName>
                                        </p:attrNameLst>
                                      </p:cBhvr>
                                      <p:to>
                                        <p:strVal val="visible"/>
                                      </p:to>
                                    </p:set>
                                    <p:animEffect transition="in" filter="fade">
                                      <p:cBhvr>
                                        <p:cTn id="70" dur="500"/>
                                        <p:tgtEl>
                                          <p:spTgt spid="130"/>
                                        </p:tgtEl>
                                      </p:cBhvr>
                                    </p:animEffect>
                                    <p:anim calcmode="lin" valueType="num">
                                      <p:cBhvr>
                                        <p:cTn id="71" dur="500" fill="hold"/>
                                        <p:tgtEl>
                                          <p:spTgt spid="130"/>
                                        </p:tgtEl>
                                        <p:attrNameLst>
                                          <p:attrName>ppt_x</p:attrName>
                                        </p:attrNameLst>
                                      </p:cBhvr>
                                      <p:tavLst>
                                        <p:tav tm="0">
                                          <p:val>
                                            <p:strVal val="#ppt_x"/>
                                          </p:val>
                                        </p:tav>
                                        <p:tav tm="100000">
                                          <p:val>
                                            <p:strVal val="#ppt_x"/>
                                          </p:val>
                                        </p:tav>
                                      </p:tavLst>
                                    </p:anim>
                                    <p:anim calcmode="lin" valueType="num">
                                      <p:cBhvr>
                                        <p:cTn id="72" dur="500" fill="hold"/>
                                        <p:tgtEl>
                                          <p:spTgt spid="1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3" grpId="0"/>
      <p:bldP spid="124" grpId="0"/>
      <p:bldP spid="125" grpId="0"/>
      <p:bldP spid="126" grpId="0"/>
      <p:bldP spid="127" grpId="0"/>
      <p:bldP spid="128" grpId="0"/>
      <p:bldP spid="130" grpId="0"/>
      <p:bldP spid="32" grpId="0" build="p"/>
      <p:bldP spid="3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2"/>
          <p:cNvSpPr txBox="1"/>
          <p:nvPr/>
        </p:nvSpPr>
        <p:spPr>
          <a:xfrm>
            <a:off x="5148367" y="4850165"/>
            <a:ext cx="2511971" cy="379656"/>
          </a:xfrm>
          <a:prstGeom prst="rect">
            <a:avLst/>
          </a:prstGeom>
          <a:noFill/>
        </p:spPr>
        <p:txBody>
          <a:bodyPr wrap="none" rtlCol="0">
            <a:spAutoFit/>
          </a:bodyPr>
          <a:lstStyle/>
          <a:p>
            <a:pPr algn="ctr" defTabSz="1217930"/>
            <a:r>
              <a:rPr lang="en-US" altLang="zh-CN" sz="1865" dirty="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Teacher: Peng Wang</a:t>
            </a:r>
            <a:endParaRPr lang="zh-CN" altLang="en-US" sz="1865" dirty="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TextBox 12"/>
          <p:cNvSpPr txBox="1"/>
          <p:nvPr/>
        </p:nvSpPr>
        <p:spPr>
          <a:xfrm>
            <a:off x="5179908" y="1343049"/>
            <a:ext cx="7012092" cy="1600438"/>
          </a:xfrm>
          <a:prstGeom prst="rect">
            <a:avLst/>
          </a:prstGeom>
          <a:noFill/>
        </p:spPr>
        <p:txBody>
          <a:bodyPr wrap="square" rtlCol="0">
            <a:spAutoFit/>
          </a:bodyPr>
          <a:lstStyle/>
          <a:p>
            <a:pPr defTabSz="1217930"/>
            <a:r>
              <a:rPr lang="en-US" altLang="zh-CN" sz="9800" b="1" spc="-400" dirty="0">
                <a:solidFill>
                  <a:srgbClr val="016865"/>
                </a:solidFill>
                <a:latin typeface="Agency FB" panose="020B0503020202020204" pitchFamily="34" charset="0"/>
                <a:ea typeface="宋体" panose="02010600030101010101" pitchFamily="2" charset="-122"/>
              </a:rPr>
              <a:t>Thank you!</a:t>
            </a:r>
            <a:endParaRPr lang="zh-CN" altLang="en-US" sz="9800" b="1" spc="-400" dirty="0">
              <a:solidFill>
                <a:srgbClr val="016865"/>
              </a:solidFill>
              <a:latin typeface="Agency FB" panose="020B0503020202020204" pitchFamily="34" charset="0"/>
              <a:ea typeface="宋体" panose="02010600030101010101" pitchFamily="2" charset="-122"/>
            </a:endParaRPr>
          </a:p>
        </p:txBody>
      </p:sp>
      <p:sp>
        <p:nvSpPr>
          <p:cNvPr id="2" name="文本框 1"/>
          <p:cNvSpPr txBox="1"/>
          <p:nvPr/>
        </p:nvSpPr>
        <p:spPr>
          <a:xfrm>
            <a:off x="5179908" y="4163316"/>
            <a:ext cx="6222153" cy="461665"/>
          </a:xfrm>
          <a:prstGeom prst="rect">
            <a:avLst/>
          </a:prstGeom>
          <a:noFill/>
        </p:spPr>
        <p:txBody>
          <a:bodyPr wrap="square" rtlCol="0">
            <a:spAutoFit/>
          </a:bodyPr>
          <a:lstStyle/>
          <a:p>
            <a:pPr defTabSz="1217930"/>
            <a:r>
              <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rPr>
              <a:t>Group: 2               Date: 01/09/2022</a:t>
            </a:r>
            <a:endPar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4" name="图片 3" descr="02bcaa362d6804f58d9d4b20ea001f71"/>
          <p:cNvPicPr>
            <a:picLocks noChangeAspect="1"/>
          </p:cNvPicPr>
          <p:nvPr/>
        </p:nvPicPr>
        <p:blipFill>
          <a:blip r:embed="rId3"/>
          <a:srcRect b="21821"/>
          <a:stretch>
            <a:fillRect/>
          </a:stretch>
        </p:blipFill>
        <p:spPr>
          <a:xfrm flipH="1">
            <a:off x="-554786" y="-70273"/>
            <a:ext cx="6877473" cy="5651500"/>
          </a:xfrm>
          <a:prstGeom prst="rect">
            <a:avLst/>
          </a:prstGeom>
        </p:spPr>
      </p:pic>
      <p:sp>
        <p:nvSpPr>
          <p:cNvPr id="3" name="矩形 2">
            <a:extLst>
              <a:ext uri="{FF2B5EF4-FFF2-40B4-BE49-F238E27FC236}">
                <a16:creationId xmlns:a16="http://schemas.microsoft.com/office/drawing/2014/main" id="{3210E353-D4C2-5B4F-A77A-060AD7313E55}"/>
              </a:ext>
            </a:extLst>
          </p:cNvPr>
          <p:cNvSpPr/>
          <p:nvPr/>
        </p:nvSpPr>
        <p:spPr>
          <a:xfrm>
            <a:off x="5179908" y="5509153"/>
            <a:ext cx="5248616" cy="369332"/>
          </a:xfrm>
          <a:prstGeom prst="rect">
            <a:avLst/>
          </a:prstGeom>
        </p:spPr>
        <p:txBody>
          <a:bodyPr wrap="none">
            <a:spAutoFit/>
          </a:bodyPr>
          <a:lstStyle/>
          <a:p>
            <a:r>
              <a:rPr lang="zh-CN" altLang="en-US" dirty="0"/>
              <a:t>https://github.com/7NGU/Group2_WDS_Final_report</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45" presetClass="entr" presetSubtype="0" fill="hold" grpId="0" nodeType="afterEffect">
                                  <p:stCondLst>
                                    <p:cond delay="0"/>
                                  </p:stCondLst>
                                  <p:iterate type="lt">
                                    <p:tmPct val="10000"/>
                                  </p:iterate>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anim calcmode="lin" valueType="num">
                                      <p:cBhvr>
                                        <p:cTn id="12" dur="500" fill="hold"/>
                                        <p:tgtEl>
                                          <p:spTgt spid="18"/>
                                        </p:tgtEl>
                                        <p:attrNameLst>
                                          <p:attrName>ppt_w</p:attrName>
                                        </p:attrNameLst>
                                      </p:cBhvr>
                                      <p:tavLst>
                                        <p:tav tm="0" fmla="#ppt_w*sin(2.5*pi*$)">
                                          <p:val>
                                            <p:fltVal val="0"/>
                                          </p:val>
                                        </p:tav>
                                        <p:tav tm="100000">
                                          <p:val>
                                            <p:fltVal val="1"/>
                                          </p:val>
                                        </p:tav>
                                      </p:tavLst>
                                    </p:anim>
                                    <p:anim calcmode="lin" valueType="num">
                                      <p:cBhvr>
                                        <p:cTn id="13" dur="5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par>
                          <p:cTn id="19" fill="hold">
                            <p:stCondLst>
                              <p:cond delay="500"/>
                            </p:stCondLst>
                            <p:childTnLst>
                              <p:par>
                                <p:cTn id="20" presetID="40" presetClass="entr" presetSubtype="0" fill="hold" grpId="0" nodeType="afterEffect">
                                  <p:stCondLst>
                                    <p:cond delay="0"/>
                                  </p:stCondLst>
                                  <p:iterate type="lt">
                                    <p:tmPct val="10000"/>
                                  </p:iterate>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anim calcmode="lin" valueType="num">
                                      <p:cBhvr>
                                        <p:cTn id="23" dur="250" fill="hold"/>
                                        <p:tgtEl>
                                          <p:spTgt spid="16"/>
                                        </p:tgtEl>
                                        <p:attrNameLst>
                                          <p:attrName>ppt_x</p:attrName>
                                        </p:attrNameLst>
                                      </p:cBhvr>
                                      <p:tavLst>
                                        <p:tav tm="0">
                                          <p:val>
                                            <p:strVal val="#ppt_x-.1"/>
                                          </p:val>
                                        </p:tav>
                                        <p:tav tm="100000">
                                          <p:val>
                                            <p:strVal val="#ppt_x"/>
                                          </p:val>
                                        </p:tav>
                                      </p:tavLst>
                                    </p:anim>
                                    <p:anim calcmode="lin" valueType="num">
                                      <p:cBhvr>
                                        <p:cTn id="24"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3309372" y="2569475"/>
            <a:ext cx="3759093" cy="656655"/>
          </a:xfrm>
          <a:prstGeom prst="rect">
            <a:avLst/>
          </a:prstGeom>
        </p:spPr>
        <p:txBody>
          <a:bodyPr wrap="square" lIns="0" tIns="0" rIns="0" bIns="0">
            <a:spAutoFit/>
          </a:bodyPr>
          <a:lstStyle/>
          <a:p>
            <a:pPr defTabSz="1217930"/>
            <a:r>
              <a:rPr lang="en-US" altLang="zh-CN" sz="4265" b="1" dirty="0">
                <a:solidFill>
                  <a:prstClr val="black">
                    <a:lumMod val="75000"/>
                    <a:lumOff val="25000"/>
                  </a:prstClr>
                </a:solidFill>
                <a:latin typeface="Arial" panose="020B0604020202090204" pitchFamily="34" charset="0"/>
                <a:ea typeface="微软雅黑" panose="020B0503020204020204" pitchFamily="34" charset="-122"/>
                <a:sym typeface="Arial" panose="020B0604020202090204" pitchFamily="34" charset="0"/>
              </a:rPr>
              <a:t>Introduction</a:t>
            </a:r>
            <a:endParaRPr lang="zh-CN" altLang="en-US" sz="4265" b="1" dirty="0">
              <a:solidFill>
                <a:prstClr val="black">
                  <a:lumMod val="75000"/>
                  <a:lumOff val="25000"/>
                </a:prst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0" name="TextBox 11"/>
          <p:cNvSpPr txBox="1"/>
          <p:nvPr/>
        </p:nvSpPr>
        <p:spPr>
          <a:xfrm>
            <a:off x="3309372" y="3278294"/>
            <a:ext cx="1529906" cy="205121"/>
          </a:xfrm>
          <a:prstGeom prst="rect">
            <a:avLst/>
          </a:prstGeom>
          <a:noFill/>
        </p:spPr>
        <p:txBody>
          <a:bodyPr wrap="none" lIns="0" tIns="0" rIns="0" bIns="0" rtlCol="0">
            <a:spAutoFit/>
          </a:bodyPr>
          <a:lstStyle/>
          <a:p>
            <a:pPr marL="162560" lvl="1" indent="-162560" defTabSz="1217930">
              <a:buFont typeface="Arial" panose="020B0604020202090204" pitchFamily="34" charset="0"/>
              <a:buChar char="•"/>
            </a:pPr>
            <a:r>
              <a:rPr lang="en-US" altLang="zh-CN" sz="1335" dirty="0">
                <a:solidFill>
                  <a:prstClr val="white">
                    <a:lumMod val="50000"/>
                  </a:prstClr>
                </a:solidFill>
                <a:latin typeface="Arial" panose="020B0604020202090204" pitchFamily="34" charset="0"/>
                <a:ea typeface="微软雅黑" panose="020B0503020204020204" pitchFamily="34" charset="-122"/>
                <a:sym typeface="Arial" panose="020B0604020202090204" pitchFamily="34" charset="0"/>
              </a:rPr>
              <a:t>Knowledge Graph</a:t>
            </a:r>
          </a:p>
        </p:txBody>
      </p:sp>
      <p:sp>
        <p:nvSpPr>
          <p:cNvPr id="31" name="TextBox 11"/>
          <p:cNvSpPr txBox="1"/>
          <p:nvPr/>
        </p:nvSpPr>
        <p:spPr>
          <a:xfrm>
            <a:off x="4908917" y="3278294"/>
            <a:ext cx="779701" cy="205121"/>
          </a:xfrm>
          <a:prstGeom prst="rect">
            <a:avLst/>
          </a:prstGeom>
          <a:noFill/>
        </p:spPr>
        <p:txBody>
          <a:bodyPr wrap="none" lIns="0" tIns="0" rIns="0" bIns="0" rtlCol="0">
            <a:spAutoFit/>
          </a:bodyPr>
          <a:lstStyle/>
          <a:p>
            <a:pPr marL="162560" lvl="1" indent="-162560" defTabSz="1217930">
              <a:buFont typeface="Arial" panose="020B0604020202090204" pitchFamily="34" charset="0"/>
              <a:buChar char="•"/>
            </a:pPr>
            <a:r>
              <a:rPr lang="en-US" altLang="zh-CN" sz="1335" dirty="0">
                <a:solidFill>
                  <a:prstClr val="white">
                    <a:lumMod val="50000"/>
                  </a:prstClr>
                </a:solidFill>
                <a:latin typeface="Arial" panose="020B0604020202090204" pitchFamily="34" charset="0"/>
                <a:ea typeface="微软雅黑" panose="020B0503020204020204" pitchFamily="34" charset="-122"/>
                <a:cs typeface="+mn-ea"/>
                <a:sym typeface="Arial" panose="020B0604020202090204" pitchFamily="34" charset="0"/>
              </a:rPr>
              <a:t>Process</a:t>
            </a:r>
            <a:endParaRPr lang="en-US" altLang="zh-CN" sz="1335" dirty="0">
              <a:solidFill>
                <a:prstClr val="white">
                  <a:lumMod val="50000"/>
                </a:prst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2" name="TextBox 11"/>
          <p:cNvSpPr txBox="1"/>
          <p:nvPr/>
        </p:nvSpPr>
        <p:spPr>
          <a:xfrm>
            <a:off x="3309372" y="3533954"/>
            <a:ext cx="1073051" cy="205121"/>
          </a:xfrm>
          <a:prstGeom prst="rect">
            <a:avLst/>
          </a:prstGeom>
          <a:noFill/>
        </p:spPr>
        <p:txBody>
          <a:bodyPr wrap="none" lIns="0" tIns="0" rIns="0" bIns="0" rtlCol="0">
            <a:spAutoFit/>
          </a:bodyPr>
          <a:lstStyle/>
          <a:p>
            <a:pPr marL="162560" lvl="1" indent="-162560" defTabSz="1217930">
              <a:buFont typeface="Arial" panose="020B0604020202090204" pitchFamily="34" charset="0"/>
              <a:buChar char="•"/>
            </a:pPr>
            <a:r>
              <a:rPr lang="en-US" altLang="zh-CN" sz="1335" dirty="0">
                <a:solidFill>
                  <a:prstClr val="white">
                    <a:lumMod val="50000"/>
                  </a:prstClr>
                </a:solidFill>
                <a:latin typeface="Arial" panose="020B0604020202090204" pitchFamily="34" charset="0"/>
                <a:ea typeface="微软雅黑" panose="020B0503020204020204" pitchFamily="34" charset="-122"/>
                <a:cs typeface="+mn-ea"/>
                <a:sym typeface="Arial" panose="020B0604020202090204" pitchFamily="34" charset="0"/>
              </a:rPr>
              <a:t>Background</a:t>
            </a:r>
            <a:endParaRPr lang="en-US" altLang="zh-CN" sz="1335" dirty="0">
              <a:solidFill>
                <a:prstClr val="white">
                  <a:lumMod val="50000"/>
                </a:prst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32"/>
          <p:cNvSpPr txBox="1"/>
          <p:nvPr/>
        </p:nvSpPr>
        <p:spPr>
          <a:xfrm>
            <a:off x="4908917" y="3533954"/>
            <a:ext cx="562013" cy="205121"/>
          </a:xfrm>
          <a:prstGeom prst="rect">
            <a:avLst/>
          </a:prstGeom>
          <a:noFill/>
        </p:spPr>
        <p:txBody>
          <a:bodyPr wrap="none" lIns="0" tIns="0" rIns="0" bIns="0" rtlCol="0">
            <a:spAutoFit/>
          </a:bodyPr>
          <a:lstStyle/>
          <a:p>
            <a:pPr marL="162560" lvl="1" indent="-162560" defTabSz="1217930">
              <a:buFont typeface="Arial" panose="020B0604020202090204" pitchFamily="34" charset="0"/>
              <a:buChar char="•"/>
            </a:pPr>
            <a:r>
              <a:rPr lang="en-US" altLang="zh-CN" sz="1335" dirty="0">
                <a:solidFill>
                  <a:prstClr val="white">
                    <a:lumMod val="50000"/>
                  </a:prstClr>
                </a:solidFill>
                <a:latin typeface="Arial" panose="020B0604020202090204" pitchFamily="34" charset="0"/>
                <a:ea typeface="微软雅黑" panose="020B0503020204020204" pitchFamily="34" charset="-122"/>
                <a:cs typeface="+mn-ea"/>
                <a:sym typeface="Arial" panose="020B0604020202090204" pitchFamily="34" charset="0"/>
              </a:rPr>
              <a:t>Task </a:t>
            </a:r>
            <a:endParaRPr lang="en-US" altLang="zh-CN" sz="1335" dirty="0">
              <a:solidFill>
                <a:prstClr val="white">
                  <a:lumMod val="50000"/>
                </a:prst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 name="椭圆 1"/>
          <p:cNvSpPr/>
          <p:nvPr/>
        </p:nvSpPr>
        <p:spPr>
          <a:xfrm>
            <a:off x="1155224" y="2377453"/>
            <a:ext cx="1728192" cy="172819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930"/>
            <a:r>
              <a:rPr lang="en-US" altLang="zh-CN" sz="7200" dirty="0">
                <a:solidFill>
                  <a:prstClr val="white"/>
                </a:solidFill>
                <a:latin typeface="Calibri"/>
                <a:ea typeface="宋体" panose="02010600030101010101" pitchFamily="2" charset="-122"/>
              </a:rPr>
              <a:t>01</a:t>
            </a:r>
            <a:endParaRPr lang="zh-CN" altLang="en-US" sz="7200" dirty="0">
              <a:solidFill>
                <a:prstClr val="white"/>
              </a:solidFill>
              <a:latin typeface="Calibri"/>
              <a:ea typeface="宋体" panose="02010600030101010101" pitchFamily="2" charset="-122"/>
            </a:endParaRPr>
          </a:p>
        </p:txBody>
      </p:sp>
      <p:pic>
        <p:nvPicPr>
          <p:cNvPr id="4" name="图片 3" descr="02bcaa362d6804f58d9d4b20ea001f71"/>
          <p:cNvPicPr>
            <a:picLocks noChangeAspect="1"/>
          </p:cNvPicPr>
          <p:nvPr/>
        </p:nvPicPr>
        <p:blipFill>
          <a:blip r:embed="rId3"/>
          <a:srcRect b="21821"/>
          <a:stretch>
            <a:fillRect/>
          </a:stretch>
        </p:blipFill>
        <p:spPr>
          <a:xfrm>
            <a:off x="5457614" y="-19473"/>
            <a:ext cx="6877473" cy="5651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48">
        <p14:prism isContent="1" isInverted="1"/>
      </p:transition>
    </mc:Choice>
    <mc:Fallback>
      <p:transition spd="slow" advTm="39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0-#ppt_w/2"/>
                                          </p:val>
                                        </p:tav>
                                        <p:tav tm="100000">
                                          <p:val>
                                            <p:strVal val="#ppt_x"/>
                                          </p:val>
                                        </p:tav>
                                      </p:tavLst>
                                    </p:anim>
                                    <p:anim calcmode="lin" valueType="num">
                                      <p:cBhvr additive="base">
                                        <p:cTn id="14"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2"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Graph</a:t>
            </a:r>
          </a:p>
        </p:txBody>
      </p:sp>
      <p:grpSp>
        <p:nvGrpSpPr>
          <p:cNvPr id="3" name="Group 2"/>
          <p:cNvGrpSpPr/>
          <p:nvPr/>
        </p:nvGrpSpPr>
        <p:grpSpPr>
          <a:xfrm>
            <a:off x="3982243" y="2783783"/>
            <a:ext cx="4227513" cy="2136775"/>
            <a:chOff x="6453515" y="4722813"/>
            <a:chExt cx="4227513" cy="2136775"/>
          </a:xfrm>
        </p:grpSpPr>
        <p:sp>
          <p:nvSpPr>
            <p:cNvPr id="4" name="Rectangle 5"/>
            <p:cNvSpPr>
              <a:spLocks noChangeArrowheads="1"/>
            </p:cNvSpPr>
            <p:nvPr/>
          </p:nvSpPr>
          <p:spPr bwMode="auto">
            <a:xfrm>
              <a:off x="6683702" y="6292851"/>
              <a:ext cx="220663" cy="56515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 name="Rectangle 6"/>
            <p:cNvSpPr>
              <a:spLocks noChangeArrowheads="1"/>
            </p:cNvSpPr>
            <p:nvPr/>
          </p:nvSpPr>
          <p:spPr bwMode="auto">
            <a:xfrm>
              <a:off x="7174240" y="5978526"/>
              <a:ext cx="165100" cy="879475"/>
            </a:xfrm>
            <a:prstGeom prst="rect">
              <a:avLst/>
            </a:prstGeom>
            <a:solidFill>
              <a:schemeClr val="accent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6" name="Rectangle 7"/>
            <p:cNvSpPr>
              <a:spLocks noChangeArrowheads="1"/>
            </p:cNvSpPr>
            <p:nvPr/>
          </p:nvSpPr>
          <p:spPr bwMode="auto">
            <a:xfrm>
              <a:off x="10168265" y="6292851"/>
              <a:ext cx="220663" cy="56515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7" name="Rectangle 8"/>
            <p:cNvSpPr>
              <a:spLocks noChangeArrowheads="1"/>
            </p:cNvSpPr>
            <p:nvPr/>
          </p:nvSpPr>
          <p:spPr bwMode="auto">
            <a:xfrm>
              <a:off x="9734877" y="5978526"/>
              <a:ext cx="165100" cy="879475"/>
            </a:xfrm>
            <a:prstGeom prst="rect">
              <a:avLst/>
            </a:prstGeom>
            <a:solidFill>
              <a:schemeClr val="accent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8" name="Freeform 9"/>
            <p:cNvSpPr/>
            <p:nvPr/>
          </p:nvSpPr>
          <p:spPr bwMode="auto">
            <a:xfrm>
              <a:off x="6453515" y="5932488"/>
              <a:ext cx="4227513" cy="373063"/>
            </a:xfrm>
            <a:custGeom>
              <a:avLst/>
              <a:gdLst>
                <a:gd name="T0" fmla="*/ 2268 w 2663"/>
                <a:gd name="T1" fmla="*/ 0 h 235"/>
                <a:gd name="T2" fmla="*/ 1331 w 2663"/>
                <a:gd name="T3" fmla="*/ 0 h 235"/>
                <a:gd name="T4" fmla="*/ 395 w 2663"/>
                <a:gd name="T5" fmla="*/ 0 h 235"/>
                <a:gd name="T6" fmla="*/ 0 w 2663"/>
                <a:gd name="T7" fmla="*/ 235 h 235"/>
                <a:gd name="T8" fmla="*/ 1331 w 2663"/>
                <a:gd name="T9" fmla="*/ 235 h 235"/>
                <a:gd name="T10" fmla="*/ 2663 w 2663"/>
                <a:gd name="T11" fmla="*/ 235 h 235"/>
                <a:gd name="T12" fmla="*/ 2268 w 2663"/>
                <a:gd name="T13" fmla="*/ 0 h 235"/>
              </a:gdLst>
              <a:ahLst/>
              <a:cxnLst>
                <a:cxn ang="0">
                  <a:pos x="T0" y="T1"/>
                </a:cxn>
                <a:cxn ang="0">
                  <a:pos x="T2" y="T3"/>
                </a:cxn>
                <a:cxn ang="0">
                  <a:pos x="T4" y="T5"/>
                </a:cxn>
                <a:cxn ang="0">
                  <a:pos x="T6" y="T7"/>
                </a:cxn>
                <a:cxn ang="0">
                  <a:pos x="T8" y="T9"/>
                </a:cxn>
                <a:cxn ang="0">
                  <a:pos x="T10" y="T11"/>
                </a:cxn>
                <a:cxn ang="0">
                  <a:pos x="T12" y="T13"/>
                </a:cxn>
              </a:cxnLst>
              <a:rect l="0" t="0" r="r" b="b"/>
              <a:pathLst>
                <a:path w="2663" h="235">
                  <a:moveTo>
                    <a:pt x="2268" y="0"/>
                  </a:moveTo>
                  <a:lnTo>
                    <a:pt x="1331" y="0"/>
                  </a:lnTo>
                  <a:lnTo>
                    <a:pt x="395" y="0"/>
                  </a:lnTo>
                  <a:lnTo>
                    <a:pt x="0" y="235"/>
                  </a:lnTo>
                  <a:lnTo>
                    <a:pt x="1331" y="235"/>
                  </a:lnTo>
                  <a:lnTo>
                    <a:pt x="2663" y="235"/>
                  </a:lnTo>
                  <a:lnTo>
                    <a:pt x="2268" y="0"/>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Rectangle 10"/>
            <p:cNvSpPr>
              <a:spLocks noChangeArrowheads="1"/>
            </p:cNvSpPr>
            <p:nvPr/>
          </p:nvSpPr>
          <p:spPr bwMode="auto">
            <a:xfrm>
              <a:off x="6458277" y="6302376"/>
              <a:ext cx="4217988" cy="68263"/>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0" name="Freeform 11"/>
            <p:cNvSpPr/>
            <p:nvPr/>
          </p:nvSpPr>
          <p:spPr bwMode="auto">
            <a:xfrm>
              <a:off x="7552065" y="5634038"/>
              <a:ext cx="2057400" cy="701675"/>
            </a:xfrm>
            <a:custGeom>
              <a:avLst/>
              <a:gdLst>
                <a:gd name="T0" fmla="*/ 993 w 1194"/>
                <a:gd name="T1" fmla="*/ 132 h 407"/>
                <a:gd name="T2" fmla="*/ 887 w 1194"/>
                <a:gd name="T3" fmla="*/ 41 h 407"/>
                <a:gd name="T4" fmla="*/ 871 w 1194"/>
                <a:gd name="T5" fmla="*/ 30 h 407"/>
                <a:gd name="T6" fmla="*/ 708 w 1194"/>
                <a:gd name="T7" fmla="*/ 0 h 407"/>
                <a:gd name="T8" fmla="*/ 599 w 1194"/>
                <a:gd name="T9" fmla="*/ 26 h 407"/>
                <a:gd name="T10" fmla="*/ 597 w 1194"/>
                <a:gd name="T11" fmla="*/ 26 h 407"/>
                <a:gd name="T12" fmla="*/ 595 w 1194"/>
                <a:gd name="T13" fmla="*/ 26 h 407"/>
                <a:gd name="T14" fmla="*/ 486 w 1194"/>
                <a:gd name="T15" fmla="*/ 0 h 407"/>
                <a:gd name="T16" fmla="*/ 323 w 1194"/>
                <a:gd name="T17" fmla="*/ 30 h 407"/>
                <a:gd name="T18" fmla="*/ 307 w 1194"/>
                <a:gd name="T19" fmla="*/ 41 h 407"/>
                <a:gd name="T20" fmla="*/ 201 w 1194"/>
                <a:gd name="T21" fmla="*/ 132 h 407"/>
                <a:gd name="T22" fmla="*/ 0 w 1194"/>
                <a:gd name="T23" fmla="*/ 322 h 407"/>
                <a:gd name="T24" fmla="*/ 40 w 1194"/>
                <a:gd name="T25" fmla="*/ 399 h 407"/>
                <a:gd name="T26" fmla="*/ 272 w 1194"/>
                <a:gd name="T27" fmla="*/ 314 h 407"/>
                <a:gd name="T28" fmla="*/ 597 w 1194"/>
                <a:gd name="T29" fmla="*/ 314 h 407"/>
                <a:gd name="T30" fmla="*/ 922 w 1194"/>
                <a:gd name="T31" fmla="*/ 314 h 407"/>
                <a:gd name="T32" fmla="*/ 1154 w 1194"/>
                <a:gd name="T33" fmla="*/ 399 h 407"/>
                <a:gd name="T34" fmla="*/ 1194 w 1194"/>
                <a:gd name="T35" fmla="*/ 322 h 407"/>
                <a:gd name="T36" fmla="*/ 993 w 1194"/>
                <a:gd name="T37" fmla="*/ 132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407">
                  <a:moveTo>
                    <a:pt x="993" y="132"/>
                  </a:moveTo>
                  <a:cubicBezTo>
                    <a:pt x="958" y="78"/>
                    <a:pt x="887" y="41"/>
                    <a:pt x="887" y="41"/>
                  </a:cubicBezTo>
                  <a:cubicBezTo>
                    <a:pt x="884" y="35"/>
                    <a:pt x="878" y="31"/>
                    <a:pt x="871" y="30"/>
                  </a:cubicBezTo>
                  <a:cubicBezTo>
                    <a:pt x="708" y="0"/>
                    <a:pt x="708" y="0"/>
                    <a:pt x="708" y="0"/>
                  </a:cubicBezTo>
                  <a:cubicBezTo>
                    <a:pt x="679" y="16"/>
                    <a:pt x="641" y="26"/>
                    <a:pt x="599" y="26"/>
                  </a:cubicBezTo>
                  <a:cubicBezTo>
                    <a:pt x="598" y="26"/>
                    <a:pt x="598" y="26"/>
                    <a:pt x="597" y="26"/>
                  </a:cubicBezTo>
                  <a:cubicBezTo>
                    <a:pt x="596" y="26"/>
                    <a:pt x="596" y="26"/>
                    <a:pt x="595" y="26"/>
                  </a:cubicBezTo>
                  <a:cubicBezTo>
                    <a:pt x="553" y="26"/>
                    <a:pt x="515" y="16"/>
                    <a:pt x="486" y="0"/>
                  </a:cubicBezTo>
                  <a:cubicBezTo>
                    <a:pt x="323" y="30"/>
                    <a:pt x="323" y="30"/>
                    <a:pt x="323" y="30"/>
                  </a:cubicBezTo>
                  <a:cubicBezTo>
                    <a:pt x="316" y="31"/>
                    <a:pt x="310" y="35"/>
                    <a:pt x="307" y="41"/>
                  </a:cubicBezTo>
                  <a:cubicBezTo>
                    <a:pt x="307" y="41"/>
                    <a:pt x="236" y="78"/>
                    <a:pt x="201" y="132"/>
                  </a:cubicBezTo>
                  <a:cubicBezTo>
                    <a:pt x="0" y="322"/>
                    <a:pt x="0" y="322"/>
                    <a:pt x="0" y="322"/>
                  </a:cubicBezTo>
                  <a:cubicBezTo>
                    <a:pt x="0" y="322"/>
                    <a:pt x="0" y="391"/>
                    <a:pt x="40" y="399"/>
                  </a:cubicBezTo>
                  <a:cubicBezTo>
                    <a:pt x="80" y="407"/>
                    <a:pt x="272" y="314"/>
                    <a:pt x="272" y="314"/>
                  </a:cubicBezTo>
                  <a:cubicBezTo>
                    <a:pt x="597" y="314"/>
                    <a:pt x="597" y="314"/>
                    <a:pt x="597" y="314"/>
                  </a:cubicBezTo>
                  <a:cubicBezTo>
                    <a:pt x="922" y="314"/>
                    <a:pt x="922" y="314"/>
                    <a:pt x="922" y="314"/>
                  </a:cubicBezTo>
                  <a:cubicBezTo>
                    <a:pt x="922" y="314"/>
                    <a:pt x="1114" y="407"/>
                    <a:pt x="1154" y="399"/>
                  </a:cubicBezTo>
                  <a:cubicBezTo>
                    <a:pt x="1194" y="391"/>
                    <a:pt x="1194" y="322"/>
                    <a:pt x="1194" y="322"/>
                  </a:cubicBezTo>
                  <a:lnTo>
                    <a:pt x="993" y="132"/>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 name="Freeform 12"/>
            <p:cNvSpPr/>
            <p:nvPr/>
          </p:nvSpPr>
          <p:spPr bwMode="auto">
            <a:xfrm>
              <a:off x="8402965" y="5443538"/>
              <a:ext cx="349250" cy="188913"/>
            </a:xfrm>
            <a:custGeom>
              <a:avLst/>
              <a:gdLst>
                <a:gd name="T0" fmla="*/ 196 w 202"/>
                <a:gd name="T1" fmla="*/ 0 h 109"/>
                <a:gd name="T2" fmla="*/ 101 w 202"/>
                <a:gd name="T3" fmla="*/ 19 h 109"/>
                <a:gd name="T4" fmla="*/ 9 w 202"/>
                <a:gd name="T5" fmla="*/ 0 h 109"/>
                <a:gd name="T6" fmla="*/ 0 w 202"/>
                <a:gd name="T7" fmla="*/ 75 h 109"/>
                <a:gd name="T8" fmla="*/ 101 w 202"/>
                <a:gd name="T9" fmla="*/ 98 h 109"/>
                <a:gd name="T10" fmla="*/ 202 w 202"/>
                <a:gd name="T11" fmla="*/ 75 h 109"/>
                <a:gd name="T12" fmla="*/ 196 w 202"/>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202" h="109">
                  <a:moveTo>
                    <a:pt x="196" y="0"/>
                  </a:moveTo>
                  <a:cubicBezTo>
                    <a:pt x="101" y="19"/>
                    <a:pt x="101" y="19"/>
                    <a:pt x="101" y="19"/>
                  </a:cubicBezTo>
                  <a:cubicBezTo>
                    <a:pt x="9" y="0"/>
                    <a:pt x="9" y="0"/>
                    <a:pt x="9" y="0"/>
                  </a:cubicBezTo>
                  <a:cubicBezTo>
                    <a:pt x="0" y="75"/>
                    <a:pt x="0" y="75"/>
                    <a:pt x="0" y="75"/>
                  </a:cubicBezTo>
                  <a:cubicBezTo>
                    <a:pt x="17" y="109"/>
                    <a:pt x="101" y="98"/>
                    <a:pt x="101" y="98"/>
                  </a:cubicBezTo>
                  <a:cubicBezTo>
                    <a:pt x="101" y="98"/>
                    <a:pt x="186" y="109"/>
                    <a:pt x="202" y="75"/>
                  </a:cubicBezTo>
                  <a:lnTo>
                    <a:pt x="196" y="0"/>
                  </a:lnTo>
                  <a:close/>
                </a:path>
              </a:pathLst>
            </a:custGeom>
            <a:solidFill>
              <a:srgbClr val="FDD9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 name="Freeform 13"/>
            <p:cNvSpPr/>
            <p:nvPr/>
          </p:nvSpPr>
          <p:spPr bwMode="auto">
            <a:xfrm>
              <a:off x="8342640" y="5573713"/>
              <a:ext cx="471488" cy="134938"/>
            </a:xfrm>
            <a:custGeom>
              <a:avLst/>
              <a:gdLst>
                <a:gd name="T0" fmla="*/ 237 w 273"/>
                <a:gd name="T1" fmla="*/ 0 h 78"/>
                <a:gd name="T2" fmla="*/ 136 w 273"/>
                <a:gd name="T3" fmla="*/ 10 h 78"/>
                <a:gd name="T4" fmla="*/ 35 w 273"/>
                <a:gd name="T5" fmla="*/ 0 h 78"/>
                <a:gd name="T6" fmla="*/ 0 w 273"/>
                <a:gd name="T7" fmla="*/ 40 h 78"/>
                <a:gd name="T8" fmla="*/ 136 w 273"/>
                <a:gd name="T9" fmla="*/ 76 h 78"/>
                <a:gd name="T10" fmla="*/ 273 w 273"/>
                <a:gd name="T11" fmla="*/ 40 h 78"/>
                <a:gd name="T12" fmla="*/ 237 w 273"/>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273" h="78">
                  <a:moveTo>
                    <a:pt x="237" y="0"/>
                  </a:moveTo>
                  <a:cubicBezTo>
                    <a:pt x="237" y="0"/>
                    <a:pt x="206" y="10"/>
                    <a:pt x="136" y="10"/>
                  </a:cubicBezTo>
                  <a:cubicBezTo>
                    <a:pt x="66" y="10"/>
                    <a:pt x="35" y="0"/>
                    <a:pt x="35" y="0"/>
                  </a:cubicBezTo>
                  <a:cubicBezTo>
                    <a:pt x="0" y="40"/>
                    <a:pt x="0" y="40"/>
                    <a:pt x="0" y="40"/>
                  </a:cubicBezTo>
                  <a:cubicBezTo>
                    <a:pt x="38" y="78"/>
                    <a:pt x="136" y="76"/>
                    <a:pt x="136" y="76"/>
                  </a:cubicBezTo>
                  <a:cubicBezTo>
                    <a:pt x="136" y="76"/>
                    <a:pt x="235" y="78"/>
                    <a:pt x="273" y="40"/>
                  </a:cubicBezTo>
                  <a:lnTo>
                    <a:pt x="237" y="0"/>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 name="Freeform 14"/>
            <p:cNvSpPr/>
            <p:nvPr/>
          </p:nvSpPr>
          <p:spPr bwMode="auto">
            <a:xfrm>
              <a:off x="8248977" y="5175251"/>
              <a:ext cx="146050" cy="255588"/>
            </a:xfrm>
            <a:custGeom>
              <a:avLst/>
              <a:gdLst>
                <a:gd name="T0" fmla="*/ 45 w 84"/>
                <a:gd name="T1" fmla="*/ 29 h 148"/>
                <a:gd name="T2" fmla="*/ 23 w 84"/>
                <a:gd name="T3" fmla="*/ 74 h 148"/>
                <a:gd name="T4" fmla="*/ 84 w 84"/>
                <a:gd name="T5" fmla="*/ 84 h 148"/>
                <a:gd name="T6" fmla="*/ 45 w 84"/>
                <a:gd name="T7" fmla="*/ 29 h 148"/>
              </a:gdLst>
              <a:ahLst/>
              <a:cxnLst>
                <a:cxn ang="0">
                  <a:pos x="T0" y="T1"/>
                </a:cxn>
                <a:cxn ang="0">
                  <a:pos x="T2" y="T3"/>
                </a:cxn>
                <a:cxn ang="0">
                  <a:pos x="T4" y="T5"/>
                </a:cxn>
                <a:cxn ang="0">
                  <a:pos x="T6" y="T7"/>
                </a:cxn>
              </a:cxnLst>
              <a:rect l="0" t="0" r="r" b="b"/>
              <a:pathLst>
                <a:path w="84" h="148">
                  <a:moveTo>
                    <a:pt x="45" y="29"/>
                  </a:moveTo>
                  <a:cubicBezTo>
                    <a:pt x="45" y="29"/>
                    <a:pt x="0" y="0"/>
                    <a:pt x="23" y="74"/>
                  </a:cubicBezTo>
                  <a:cubicBezTo>
                    <a:pt x="46" y="148"/>
                    <a:pt x="84" y="84"/>
                    <a:pt x="84" y="84"/>
                  </a:cubicBezTo>
                  <a:lnTo>
                    <a:pt x="45" y="29"/>
                  </a:lnTo>
                  <a:close/>
                </a:path>
              </a:pathLst>
            </a:custGeom>
            <a:solidFill>
              <a:srgbClr val="FDD9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 name="Freeform 15"/>
            <p:cNvSpPr/>
            <p:nvPr/>
          </p:nvSpPr>
          <p:spPr bwMode="auto">
            <a:xfrm>
              <a:off x="8782377" y="5175251"/>
              <a:ext cx="146050" cy="255588"/>
            </a:xfrm>
            <a:custGeom>
              <a:avLst/>
              <a:gdLst>
                <a:gd name="T0" fmla="*/ 39 w 85"/>
                <a:gd name="T1" fmla="*/ 29 h 148"/>
                <a:gd name="T2" fmla="*/ 61 w 85"/>
                <a:gd name="T3" fmla="*/ 74 h 148"/>
                <a:gd name="T4" fmla="*/ 0 w 85"/>
                <a:gd name="T5" fmla="*/ 84 h 148"/>
                <a:gd name="T6" fmla="*/ 39 w 85"/>
                <a:gd name="T7" fmla="*/ 29 h 148"/>
              </a:gdLst>
              <a:ahLst/>
              <a:cxnLst>
                <a:cxn ang="0">
                  <a:pos x="T0" y="T1"/>
                </a:cxn>
                <a:cxn ang="0">
                  <a:pos x="T2" y="T3"/>
                </a:cxn>
                <a:cxn ang="0">
                  <a:pos x="T4" y="T5"/>
                </a:cxn>
                <a:cxn ang="0">
                  <a:pos x="T6" y="T7"/>
                </a:cxn>
              </a:cxnLst>
              <a:rect l="0" t="0" r="r" b="b"/>
              <a:pathLst>
                <a:path w="85" h="148">
                  <a:moveTo>
                    <a:pt x="39" y="29"/>
                  </a:moveTo>
                  <a:cubicBezTo>
                    <a:pt x="39" y="29"/>
                    <a:pt x="85" y="0"/>
                    <a:pt x="61" y="74"/>
                  </a:cubicBezTo>
                  <a:cubicBezTo>
                    <a:pt x="38" y="148"/>
                    <a:pt x="0" y="84"/>
                    <a:pt x="0" y="84"/>
                  </a:cubicBezTo>
                  <a:lnTo>
                    <a:pt x="39" y="29"/>
                  </a:lnTo>
                  <a:close/>
                </a:path>
              </a:pathLst>
            </a:custGeom>
            <a:solidFill>
              <a:srgbClr val="FDD9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 name="Freeform 16"/>
            <p:cNvSpPr/>
            <p:nvPr/>
          </p:nvSpPr>
          <p:spPr bwMode="auto">
            <a:xfrm>
              <a:off x="8244215" y="4722813"/>
              <a:ext cx="747713" cy="788988"/>
            </a:xfrm>
            <a:custGeom>
              <a:avLst/>
              <a:gdLst>
                <a:gd name="T0" fmla="*/ 235 w 433"/>
                <a:gd name="T1" fmla="*/ 16 h 457"/>
                <a:gd name="T2" fmla="*/ 139 w 433"/>
                <a:gd name="T3" fmla="*/ 38 h 457"/>
                <a:gd name="T4" fmla="*/ 41 w 433"/>
                <a:gd name="T5" fmla="*/ 114 h 457"/>
                <a:gd name="T6" fmla="*/ 67 w 433"/>
                <a:gd name="T7" fmla="*/ 402 h 457"/>
                <a:gd name="T8" fmla="*/ 196 w 433"/>
                <a:gd name="T9" fmla="*/ 457 h 457"/>
                <a:gd name="T10" fmla="*/ 317 w 433"/>
                <a:gd name="T11" fmla="*/ 415 h 457"/>
                <a:gd name="T12" fmla="*/ 366 w 433"/>
                <a:gd name="T13" fmla="*/ 279 h 457"/>
                <a:gd name="T14" fmla="*/ 235 w 433"/>
                <a:gd name="T15" fmla="*/ 16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3" h="457">
                  <a:moveTo>
                    <a:pt x="235" y="16"/>
                  </a:moveTo>
                  <a:cubicBezTo>
                    <a:pt x="235" y="16"/>
                    <a:pt x="187" y="0"/>
                    <a:pt x="139" y="38"/>
                  </a:cubicBezTo>
                  <a:cubicBezTo>
                    <a:pt x="112" y="59"/>
                    <a:pt x="82" y="33"/>
                    <a:pt x="41" y="114"/>
                  </a:cubicBezTo>
                  <a:cubicBezTo>
                    <a:pt x="0" y="196"/>
                    <a:pt x="52" y="373"/>
                    <a:pt x="67" y="402"/>
                  </a:cubicBezTo>
                  <a:cubicBezTo>
                    <a:pt x="81" y="431"/>
                    <a:pt x="196" y="457"/>
                    <a:pt x="196" y="457"/>
                  </a:cubicBezTo>
                  <a:cubicBezTo>
                    <a:pt x="196" y="457"/>
                    <a:pt x="307" y="430"/>
                    <a:pt x="317" y="415"/>
                  </a:cubicBezTo>
                  <a:cubicBezTo>
                    <a:pt x="328" y="399"/>
                    <a:pt x="364" y="295"/>
                    <a:pt x="366" y="279"/>
                  </a:cubicBezTo>
                  <a:cubicBezTo>
                    <a:pt x="368" y="262"/>
                    <a:pt x="433" y="40"/>
                    <a:pt x="235" y="16"/>
                  </a:cubicBezTo>
                  <a:close/>
                </a:path>
              </a:pathLst>
            </a:custGeom>
            <a:solidFill>
              <a:schemeClr val="tx2">
                <a:lumMod val="75000"/>
              </a:schemeClr>
            </a:solidFill>
            <a:ln>
              <a:noFill/>
            </a:ln>
          </p:spPr>
          <p:txBody>
            <a:bodyPr vert="horz" wrap="square" lIns="91440" tIns="45720" rIns="91440" bIns="45720" numCol="1" anchor="t" anchorCtr="0" compatLnSpc="1"/>
            <a:lstStyle/>
            <a:p>
              <a:endParaRPr lang="en-US"/>
            </a:p>
          </p:txBody>
        </p:sp>
        <p:sp>
          <p:nvSpPr>
            <p:cNvPr id="16" name="Freeform 17"/>
            <p:cNvSpPr/>
            <p:nvPr/>
          </p:nvSpPr>
          <p:spPr bwMode="auto">
            <a:xfrm>
              <a:off x="8006090" y="6056313"/>
              <a:ext cx="1154113" cy="803275"/>
            </a:xfrm>
            <a:custGeom>
              <a:avLst/>
              <a:gdLst>
                <a:gd name="T0" fmla="*/ 669 w 669"/>
                <a:gd name="T1" fmla="*/ 466 h 466"/>
                <a:gd name="T2" fmla="*/ 0 w 669"/>
                <a:gd name="T3" fmla="*/ 466 h 466"/>
                <a:gd name="T4" fmla="*/ 0 w 669"/>
                <a:gd name="T5" fmla="*/ 80 h 466"/>
                <a:gd name="T6" fmla="*/ 80 w 669"/>
                <a:gd name="T7" fmla="*/ 0 h 466"/>
                <a:gd name="T8" fmla="*/ 589 w 669"/>
                <a:gd name="T9" fmla="*/ 0 h 466"/>
                <a:gd name="T10" fmla="*/ 669 w 669"/>
                <a:gd name="T11" fmla="*/ 80 h 466"/>
                <a:gd name="T12" fmla="*/ 669 w 669"/>
                <a:gd name="T13" fmla="*/ 466 h 466"/>
              </a:gdLst>
              <a:ahLst/>
              <a:cxnLst>
                <a:cxn ang="0">
                  <a:pos x="T0" y="T1"/>
                </a:cxn>
                <a:cxn ang="0">
                  <a:pos x="T2" y="T3"/>
                </a:cxn>
                <a:cxn ang="0">
                  <a:pos x="T4" y="T5"/>
                </a:cxn>
                <a:cxn ang="0">
                  <a:pos x="T6" y="T7"/>
                </a:cxn>
                <a:cxn ang="0">
                  <a:pos x="T8" y="T9"/>
                </a:cxn>
                <a:cxn ang="0">
                  <a:pos x="T10" y="T11"/>
                </a:cxn>
                <a:cxn ang="0">
                  <a:pos x="T12" y="T13"/>
                </a:cxn>
              </a:cxnLst>
              <a:rect l="0" t="0" r="r" b="b"/>
              <a:pathLst>
                <a:path w="669" h="466">
                  <a:moveTo>
                    <a:pt x="669" y="466"/>
                  </a:moveTo>
                  <a:cubicBezTo>
                    <a:pt x="0" y="466"/>
                    <a:pt x="0" y="466"/>
                    <a:pt x="0" y="466"/>
                  </a:cubicBezTo>
                  <a:cubicBezTo>
                    <a:pt x="0" y="80"/>
                    <a:pt x="0" y="80"/>
                    <a:pt x="0" y="80"/>
                  </a:cubicBezTo>
                  <a:cubicBezTo>
                    <a:pt x="0" y="36"/>
                    <a:pt x="36" y="0"/>
                    <a:pt x="80" y="0"/>
                  </a:cubicBezTo>
                  <a:cubicBezTo>
                    <a:pt x="589" y="0"/>
                    <a:pt x="589" y="0"/>
                    <a:pt x="589" y="0"/>
                  </a:cubicBezTo>
                  <a:cubicBezTo>
                    <a:pt x="633" y="0"/>
                    <a:pt x="669" y="36"/>
                    <a:pt x="669" y="80"/>
                  </a:cubicBezTo>
                  <a:lnTo>
                    <a:pt x="669" y="46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 name="Freeform 18"/>
            <p:cNvSpPr/>
            <p:nvPr/>
          </p:nvSpPr>
          <p:spPr bwMode="auto">
            <a:xfrm>
              <a:off x="8241040" y="6218238"/>
              <a:ext cx="684213" cy="635000"/>
            </a:xfrm>
            <a:custGeom>
              <a:avLst/>
              <a:gdLst>
                <a:gd name="T0" fmla="*/ 397 w 397"/>
                <a:gd name="T1" fmla="*/ 368 h 368"/>
                <a:gd name="T2" fmla="*/ 0 w 397"/>
                <a:gd name="T3" fmla="*/ 368 h 368"/>
                <a:gd name="T4" fmla="*/ 0 w 397"/>
                <a:gd name="T5" fmla="*/ 33 h 368"/>
                <a:gd name="T6" fmla="*/ 32 w 397"/>
                <a:gd name="T7" fmla="*/ 0 h 368"/>
                <a:gd name="T8" fmla="*/ 365 w 397"/>
                <a:gd name="T9" fmla="*/ 0 h 368"/>
                <a:gd name="T10" fmla="*/ 397 w 397"/>
                <a:gd name="T11" fmla="*/ 33 h 368"/>
                <a:gd name="T12" fmla="*/ 397 w 397"/>
                <a:gd name="T13" fmla="*/ 368 h 368"/>
              </a:gdLst>
              <a:ahLst/>
              <a:cxnLst>
                <a:cxn ang="0">
                  <a:pos x="T0" y="T1"/>
                </a:cxn>
                <a:cxn ang="0">
                  <a:pos x="T2" y="T3"/>
                </a:cxn>
                <a:cxn ang="0">
                  <a:pos x="T4" y="T5"/>
                </a:cxn>
                <a:cxn ang="0">
                  <a:pos x="T6" y="T7"/>
                </a:cxn>
                <a:cxn ang="0">
                  <a:pos x="T8" y="T9"/>
                </a:cxn>
                <a:cxn ang="0">
                  <a:pos x="T10" y="T11"/>
                </a:cxn>
                <a:cxn ang="0">
                  <a:pos x="T12" y="T13"/>
                </a:cxn>
              </a:cxnLst>
              <a:rect l="0" t="0" r="r" b="b"/>
              <a:pathLst>
                <a:path w="397" h="368">
                  <a:moveTo>
                    <a:pt x="397" y="368"/>
                  </a:moveTo>
                  <a:cubicBezTo>
                    <a:pt x="0" y="368"/>
                    <a:pt x="0" y="368"/>
                    <a:pt x="0" y="368"/>
                  </a:cubicBezTo>
                  <a:cubicBezTo>
                    <a:pt x="0" y="33"/>
                    <a:pt x="0" y="33"/>
                    <a:pt x="0" y="33"/>
                  </a:cubicBezTo>
                  <a:cubicBezTo>
                    <a:pt x="0" y="15"/>
                    <a:pt x="14" y="0"/>
                    <a:pt x="32" y="0"/>
                  </a:cubicBezTo>
                  <a:cubicBezTo>
                    <a:pt x="365" y="0"/>
                    <a:pt x="365" y="0"/>
                    <a:pt x="365" y="0"/>
                  </a:cubicBezTo>
                  <a:cubicBezTo>
                    <a:pt x="383" y="0"/>
                    <a:pt x="397" y="15"/>
                    <a:pt x="397" y="33"/>
                  </a:cubicBezTo>
                  <a:lnTo>
                    <a:pt x="397" y="368"/>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 name="Freeform 294"/>
            <p:cNvSpPr/>
            <p:nvPr/>
          </p:nvSpPr>
          <p:spPr bwMode="auto">
            <a:xfrm>
              <a:off x="6950402" y="6151563"/>
              <a:ext cx="96838" cy="42863"/>
            </a:xfrm>
            <a:custGeom>
              <a:avLst/>
              <a:gdLst>
                <a:gd name="T0" fmla="*/ 59 w 61"/>
                <a:gd name="T1" fmla="*/ 0 h 27"/>
                <a:gd name="T2" fmla="*/ 61 w 61"/>
                <a:gd name="T3" fmla="*/ 5 h 27"/>
                <a:gd name="T4" fmla="*/ 2 w 61"/>
                <a:gd name="T5" fmla="*/ 27 h 27"/>
                <a:gd name="T6" fmla="*/ 0 w 61"/>
                <a:gd name="T7" fmla="*/ 23 h 27"/>
                <a:gd name="T8" fmla="*/ 59 w 61"/>
                <a:gd name="T9" fmla="*/ 0 h 27"/>
              </a:gdLst>
              <a:ahLst/>
              <a:cxnLst>
                <a:cxn ang="0">
                  <a:pos x="T0" y="T1"/>
                </a:cxn>
                <a:cxn ang="0">
                  <a:pos x="T2" y="T3"/>
                </a:cxn>
                <a:cxn ang="0">
                  <a:pos x="T4" y="T5"/>
                </a:cxn>
                <a:cxn ang="0">
                  <a:pos x="T6" y="T7"/>
                </a:cxn>
                <a:cxn ang="0">
                  <a:pos x="T8" y="T9"/>
                </a:cxn>
              </a:cxnLst>
              <a:rect l="0" t="0" r="r" b="b"/>
              <a:pathLst>
                <a:path w="61" h="27">
                  <a:moveTo>
                    <a:pt x="59" y="0"/>
                  </a:moveTo>
                  <a:lnTo>
                    <a:pt x="61" y="5"/>
                  </a:lnTo>
                  <a:lnTo>
                    <a:pt x="2" y="27"/>
                  </a:lnTo>
                  <a:lnTo>
                    <a:pt x="0" y="23"/>
                  </a:lnTo>
                  <a:lnTo>
                    <a:pt x="59" y="0"/>
                  </a:lnTo>
                  <a:close/>
                </a:path>
              </a:pathLst>
            </a:custGeom>
            <a:solidFill>
              <a:srgbClr val="4C50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 name="Freeform 295"/>
            <p:cNvSpPr/>
            <p:nvPr/>
          </p:nvSpPr>
          <p:spPr bwMode="auto">
            <a:xfrm>
              <a:off x="6945640" y="6142038"/>
              <a:ext cx="98425" cy="46038"/>
            </a:xfrm>
            <a:custGeom>
              <a:avLst/>
              <a:gdLst>
                <a:gd name="T0" fmla="*/ 62 w 62"/>
                <a:gd name="T1" fmla="*/ 6 h 29"/>
                <a:gd name="T2" fmla="*/ 61 w 62"/>
                <a:gd name="T3" fmla="*/ 0 h 29"/>
                <a:gd name="T4" fmla="*/ 0 w 62"/>
                <a:gd name="T5" fmla="*/ 23 h 29"/>
                <a:gd name="T6" fmla="*/ 3 w 62"/>
                <a:gd name="T7" fmla="*/ 29 h 29"/>
                <a:gd name="T8" fmla="*/ 62 w 62"/>
                <a:gd name="T9" fmla="*/ 6 h 29"/>
              </a:gdLst>
              <a:ahLst/>
              <a:cxnLst>
                <a:cxn ang="0">
                  <a:pos x="T0" y="T1"/>
                </a:cxn>
                <a:cxn ang="0">
                  <a:pos x="T2" y="T3"/>
                </a:cxn>
                <a:cxn ang="0">
                  <a:pos x="T4" y="T5"/>
                </a:cxn>
                <a:cxn ang="0">
                  <a:pos x="T6" y="T7"/>
                </a:cxn>
                <a:cxn ang="0">
                  <a:pos x="T8" y="T9"/>
                </a:cxn>
              </a:cxnLst>
              <a:rect l="0" t="0" r="r" b="b"/>
              <a:pathLst>
                <a:path w="62" h="29">
                  <a:moveTo>
                    <a:pt x="62" y="6"/>
                  </a:moveTo>
                  <a:lnTo>
                    <a:pt x="61" y="0"/>
                  </a:lnTo>
                  <a:lnTo>
                    <a:pt x="0" y="23"/>
                  </a:lnTo>
                  <a:lnTo>
                    <a:pt x="3" y="29"/>
                  </a:lnTo>
                  <a:lnTo>
                    <a:pt x="62" y="6"/>
                  </a:lnTo>
                  <a:close/>
                </a:path>
              </a:pathLst>
            </a:custGeom>
            <a:solidFill>
              <a:srgbClr val="626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 name="Freeform 296"/>
            <p:cNvSpPr/>
            <p:nvPr/>
          </p:nvSpPr>
          <p:spPr bwMode="auto">
            <a:xfrm>
              <a:off x="6944052" y="6135688"/>
              <a:ext cx="98425" cy="42863"/>
            </a:xfrm>
            <a:custGeom>
              <a:avLst/>
              <a:gdLst>
                <a:gd name="T0" fmla="*/ 60 w 62"/>
                <a:gd name="T1" fmla="*/ 0 h 27"/>
                <a:gd name="T2" fmla="*/ 62 w 62"/>
                <a:gd name="T3" fmla="*/ 4 h 27"/>
                <a:gd name="T4" fmla="*/ 1 w 62"/>
                <a:gd name="T5" fmla="*/ 27 h 27"/>
                <a:gd name="T6" fmla="*/ 0 w 62"/>
                <a:gd name="T7" fmla="*/ 22 h 27"/>
                <a:gd name="T8" fmla="*/ 60 w 62"/>
                <a:gd name="T9" fmla="*/ 0 h 27"/>
              </a:gdLst>
              <a:ahLst/>
              <a:cxnLst>
                <a:cxn ang="0">
                  <a:pos x="T0" y="T1"/>
                </a:cxn>
                <a:cxn ang="0">
                  <a:pos x="T2" y="T3"/>
                </a:cxn>
                <a:cxn ang="0">
                  <a:pos x="T4" y="T5"/>
                </a:cxn>
                <a:cxn ang="0">
                  <a:pos x="T6" y="T7"/>
                </a:cxn>
                <a:cxn ang="0">
                  <a:pos x="T8" y="T9"/>
                </a:cxn>
              </a:cxnLst>
              <a:rect l="0" t="0" r="r" b="b"/>
              <a:pathLst>
                <a:path w="62" h="27">
                  <a:moveTo>
                    <a:pt x="60" y="0"/>
                  </a:moveTo>
                  <a:lnTo>
                    <a:pt x="62" y="4"/>
                  </a:lnTo>
                  <a:lnTo>
                    <a:pt x="1" y="27"/>
                  </a:lnTo>
                  <a:lnTo>
                    <a:pt x="0" y="22"/>
                  </a:lnTo>
                  <a:lnTo>
                    <a:pt x="60" y="0"/>
                  </a:lnTo>
                  <a:close/>
                </a:path>
              </a:pathLst>
            </a:custGeom>
            <a:solidFill>
              <a:srgbClr val="4C50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 name="Freeform 297"/>
            <p:cNvSpPr/>
            <p:nvPr/>
          </p:nvSpPr>
          <p:spPr bwMode="auto">
            <a:xfrm>
              <a:off x="6950402" y="6151563"/>
              <a:ext cx="96838" cy="42863"/>
            </a:xfrm>
            <a:custGeom>
              <a:avLst/>
              <a:gdLst>
                <a:gd name="T0" fmla="*/ 59 w 61"/>
                <a:gd name="T1" fmla="*/ 0 h 27"/>
                <a:gd name="T2" fmla="*/ 61 w 61"/>
                <a:gd name="T3" fmla="*/ 5 h 27"/>
                <a:gd name="T4" fmla="*/ 2 w 61"/>
                <a:gd name="T5" fmla="*/ 27 h 27"/>
                <a:gd name="T6" fmla="*/ 0 w 61"/>
                <a:gd name="T7" fmla="*/ 23 h 27"/>
                <a:gd name="T8" fmla="*/ 59 w 61"/>
                <a:gd name="T9" fmla="*/ 0 h 27"/>
              </a:gdLst>
              <a:ahLst/>
              <a:cxnLst>
                <a:cxn ang="0">
                  <a:pos x="T0" y="T1"/>
                </a:cxn>
                <a:cxn ang="0">
                  <a:pos x="T2" y="T3"/>
                </a:cxn>
                <a:cxn ang="0">
                  <a:pos x="T4" y="T5"/>
                </a:cxn>
                <a:cxn ang="0">
                  <a:pos x="T6" y="T7"/>
                </a:cxn>
                <a:cxn ang="0">
                  <a:pos x="T8" y="T9"/>
                </a:cxn>
              </a:cxnLst>
              <a:rect l="0" t="0" r="r" b="b"/>
              <a:pathLst>
                <a:path w="61" h="27">
                  <a:moveTo>
                    <a:pt x="59" y="0"/>
                  </a:moveTo>
                  <a:lnTo>
                    <a:pt x="61" y="5"/>
                  </a:lnTo>
                  <a:lnTo>
                    <a:pt x="2" y="27"/>
                  </a:lnTo>
                  <a:lnTo>
                    <a:pt x="0" y="23"/>
                  </a:lnTo>
                  <a:lnTo>
                    <a:pt x="59" y="0"/>
                  </a:lnTo>
                  <a:close/>
                </a:path>
              </a:pathLst>
            </a:custGeom>
            <a:solidFill>
              <a:srgbClr val="D8A3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 name="Freeform 298"/>
            <p:cNvSpPr/>
            <p:nvPr/>
          </p:nvSpPr>
          <p:spPr bwMode="auto">
            <a:xfrm>
              <a:off x="6945640" y="6142038"/>
              <a:ext cx="98425" cy="46038"/>
            </a:xfrm>
            <a:custGeom>
              <a:avLst/>
              <a:gdLst>
                <a:gd name="T0" fmla="*/ 62 w 62"/>
                <a:gd name="T1" fmla="*/ 6 h 29"/>
                <a:gd name="T2" fmla="*/ 61 w 62"/>
                <a:gd name="T3" fmla="*/ 0 h 29"/>
                <a:gd name="T4" fmla="*/ 0 w 62"/>
                <a:gd name="T5" fmla="*/ 23 h 29"/>
                <a:gd name="T6" fmla="*/ 3 w 62"/>
                <a:gd name="T7" fmla="*/ 29 h 29"/>
                <a:gd name="T8" fmla="*/ 62 w 62"/>
                <a:gd name="T9" fmla="*/ 6 h 29"/>
              </a:gdLst>
              <a:ahLst/>
              <a:cxnLst>
                <a:cxn ang="0">
                  <a:pos x="T0" y="T1"/>
                </a:cxn>
                <a:cxn ang="0">
                  <a:pos x="T2" y="T3"/>
                </a:cxn>
                <a:cxn ang="0">
                  <a:pos x="T4" y="T5"/>
                </a:cxn>
                <a:cxn ang="0">
                  <a:pos x="T6" y="T7"/>
                </a:cxn>
                <a:cxn ang="0">
                  <a:pos x="T8" y="T9"/>
                </a:cxn>
              </a:cxnLst>
              <a:rect l="0" t="0" r="r" b="b"/>
              <a:pathLst>
                <a:path w="62" h="29">
                  <a:moveTo>
                    <a:pt x="62" y="6"/>
                  </a:moveTo>
                  <a:lnTo>
                    <a:pt x="61" y="0"/>
                  </a:lnTo>
                  <a:lnTo>
                    <a:pt x="0" y="23"/>
                  </a:lnTo>
                  <a:lnTo>
                    <a:pt x="3" y="29"/>
                  </a:lnTo>
                  <a:lnTo>
                    <a:pt x="62" y="6"/>
                  </a:lnTo>
                  <a:close/>
                </a:path>
              </a:pathLst>
            </a:custGeom>
            <a:solidFill>
              <a:srgbClr val="EDBE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 name="Freeform 299"/>
            <p:cNvSpPr/>
            <p:nvPr/>
          </p:nvSpPr>
          <p:spPr bwMode="auto">
            <a:xfrm>
              <a:off x="6944052" y="6135688"/>
              <a:ext cx="98425" cy="42863"/>
            </a:xfrm>
            <a:custGeom>
              <a:avLst/>
              <a:gdLst>
                <a:gd name="T0" fmla="*/ 60 w 62"/>
                <a:gd name="T1" fmla="*/ 0 h 27"/>
                <a:gd name="T2" fmla="*/ 62 w 62"/>
                <a:gd name="T3" fmla="*/ 4 h 27"/>
                <a:gd name="T4" fmla="*/ 1 w 62"/>
                <a:gd name="T5" fmla="*/ 27 h 27"/>
                <a:gd name="T6" fmla="*/ 0 w 62"/>
                <a:gd name="T7" fmla="*/ 22 h 27"/>
                <a:gd name="T8" fmla="*/ 60 w 62"/>
                <a:gd name="T9" fmla="*/ 0 h 27"/>
              </a:gdLst>
              <a:ahLst/>
              <a:cxnLst>
                <a:cxn ang="0">
                  <a:pos x="T0" y="T1"/>
                </a:cxn>
                <a:cxn ang="0">
                  <a:pos x="T2" y="T3"/>
                </a:cxn>
                <a:cxn ang="0">
                  <a:pos x="T4" y="T5"/>
                </a:cxn>
                <a:cxn ang="0">
                  <a:pos x="T6" y="T7"/>
                </a:cxn>
                <a:cxn ang="0">
                  <a:pos x="T8" y="T9"/>
                </a:cxn>
              </a:cxnLst>
              <a:rect l="0" t="0" r="r" b="b"/>
              <a:pathLst>
                <a:path w="62" h="27">
                  <a:moveTo>
                    <a:pt x="60" y="0"/>
                  </a:moveTo>
                  <a:lnTo>
                    <a:pt x="62" y="4"/>
                  </a:lnTo>
                  <a:lnTo>
                    <a:pt x="1" y="27"/>
                  </a:lnTo>
                  <a:lnTo>
                    <a:pt x="0" y="22"/>
                  </a:lnTo>
                  <a:lnTo>
                    <a:pt x="60" y="0"/>
                  </a:lnTo>
                  <a:close/>
                </a:path>
              </a:pathLst>
            </a:custGeom>
            <a:solidFill>
              <a:srgbClr val="D8A3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 name="Freeform 300"/>
            <p:cNvSpPr/>
            <p:nvPr/>
          </p:nvSpPr>
          <p:spPr bwMode="auto">
            <a:xfrm>
              <a:off x="7037715" y="6135688"/>
              <a:ext cx="23813" cy="23813"/>
            </a:xfrm>
            <a:custGeom>
              <a:avLst/>
              <a:gdLst>
                <a:gd name="T0" fmla="*/ 6 w 15"/>
                <a:gd name="T1" fmla="*/ 15 h 15"/>
                <a:gd name="T2" fmla="*/ 6 w 15"/>
                <a:gd name="T3" fmla="*/ 15 h 15"/>
                <a:gd name="T4" fmla="*/ 15 w 15"/>
                <a:gd name="T5" fmla="*/ 3 h 15"/>
                <a:gd name="T6" fmla="*/ 1 w 15"/>
                <a:gd name="T7" fmla="*/ 0 h 15"/>
                <a:gd name="T8" fmla="*/ 0 w 15"/>
                <a:gd name="T9" fmla="*/ 0 h 15"/>
                <a:gd name="T10" fmla="*/ 6 w 15"/>
                <a:gd name="T11" fmla="*/ 15 h 15"/>
              </a:gdLst>
              <a:ahLst/>
              <a:cxnLst>
                <a:cxn ang="0">
                  <a:pos x="T0" y="T1"/>
                </a:cxn>
                <a:cxn ang="0">
                  <a:pos x="T2" y="T3"/>
                </a:cxn>
                <a:cxn ang="0">
                  <a:pos x="T4" y="T5"/>
                </a:cxn>
                <a:cxn ang="0">
                  <a:pos x="T6" y="T7"/>
                </a:cxn>
                <a:cxn ang="0">
                  <a:pos x="T8" y="T9"/>
                </a:cxn>
                <a:cxn ang="0">
                  <a:pos x="T10" y="T11"/>
                </a:cxn>
              </a:cxnLst>
              <a:rect l="0" t="0" r="r" b="b"/>
              <a:pathLst>
                <a:path w="15" h="15">
                  <a:moveTo>
                    <a:pt x="6" y="15"/>
                  </a:moveTo>
                  <a:lnTo>
                    <a:pt x="6" y="15"/>
                  </a:lnTo>
                  <a:lnTo>
                    <a:pt x="15" y="3"/>
                  </a:lnTo>
                  <a:lnTo>
                    <a:pt x="1" y="0"/>
                  </a:lnTo>
                  <a:lnTo>
                    <a:pt x="0" y="0"/>
                  </a:lnTo>
                  <a:lnTo>
                    <a:pt x="6" y="15"/>
                  </a:lnTo>
                  <a:close/>
                </a:path>
              </a:pathLst>
            </a:custGeom>
            <a:solidFill>
              <a:srgbClr val="E9D0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 name="Freeform 301"/>
            <p:cNvSpPr/>
            <p:nvPr/>
          </p:nvSpPr>
          <p:spPr bwMode="auto">
            <a:xfrm>
              <a:off x="6934527" y="6170613"/>
              <a:ext cx="20638" cy="26988"/>
            </a:xfrm>
            <a:custGeom>
              <a:avLst/>
              <a:gdLst>
                <a:gd name="T0" fmla="*/ 2 w 12"/>
                <a:gd name="T1" fmla="*/ 10 h 16"/>
                <a:gd name="T2" fmla="*/ 2 w 12"/>
                <a:gd name="T3" fmla="*/ 10 h 16"/>
                <a:gd name="T4" fmla="*/ 12 w 12"/>
                <a:gd name="T5" fmla="*/ 14 h 16"/>
                <a:gd name="T6" fmla="*/ 12 w 12"/>
                <a:gd name="T7" fmla="*/ 14 h 16"/>
                <a:gd name="T8" fmla="*/ 7 w 12"/>
                <a:gd name="T9" fmla="*/ 0 h 16"/>
                <a:gd name="T10" fmla="*/ 6 w 12"/>
                <a:gd name="T11" fmla="*/ 0 h 16"/>
                <a:gd name="T12" fmla="*/ 2 w 12"/>
                <a:gd name="T13" fmla="*/ 10 h 16"/>
              </a:gdLst>
              <a:ahLst/>
              <a:cxnLst>
                <a:cxn ang="0">
                  <a:pos x="T0" y="T1"/>
                </a:cxn>
                <a:cxn ang="0">
                  <a:pos x="T2" y="T3"/>
                </a:cxn>
                <a:cxn ang="0">
                  <a:pos x="T4" y="T5"/>
                </a:cxn>
                <a:cxn ang="0">
                  <a:pos x="T6" y="T7"/>
                </a:cxn>
                <a:cxn ang="0">
                  <a:pos x="T8" y="T9"/>
                </a:cxn>
                <a:cxn ang="0">
                  <a:pos x="T10" y="T11"/>
                </a:cxn>
                <a:cxn ang="0">
                  <a:pos x="T12" y="T13"/>
                </a:cxn>
              </a:cxnLst>
              <a:rect l="0" t="0" r="r" b="b"/>
              <a:pathLst>
                <a:path w="12" h="16">
                  <a:moveTo>
                    <a:pt x="2" y="10"/>
                  </a:moveTo>
                  <a:cubicBezTo>
                    <a:pt x="2" y="10"/>
                    <a:pt x="2" y="10"/>
                    <a:pt x="2" y="10"/>
                  </a:cubicBezTo>
                  <a:cubicBezTo>
                    <a:pt x="3" y="14"/>
                    <a:pt x="8" y="16"/>
                    <a:pt x="12" y="14"/>
                  </a:cubicBezTo>
                  <a:cubicBezTo>
                    <a:pt x="12" y="14"/>
                    <a:pt x="12" y="14"/>
                    <a:pt x="12" y="14"/>
                  </a:cubicBezTo>
                  <a:cubicBezTo>
                    <a:pt x="7" y="0"/>
                    <a:pt x="7" y="0"/>
                    <a:pt x="7" y="0"/>
                  </a:cubicBezTo>
                  <a:cubicBezTo>
                    <a:pt x="6" y="0"/>
                    <a:pt x="6" y="0"/>
                    <a:pt x="6" y="0"/>
                  </a:cubicBezTo>
                  <a:cubicBezTo>
                    <a:pt x="2" y="2"/>
                    <a:pt x="0" y="6"/>
                    <a:pt x="2" y="10"/>
                  </a:cubicBezTo>
                  <a:close/>
                </a:path>
              </a:pathLst>
            </a:custGeom>
            <a:solidFill>
              <a:srgbClr val="EE70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 name="Freeform 302"/>
            <p:cNvSpPr/>
            <p:nvPr/>
          </p:nvSpPr>
          <p:spPr bwMode="auto">
            <a:xfrm>
              <a:off x="7058352" y="6138863"/>
              <a:ext cx="3175" cy="4763"/>
            </a:xfrm>
            <a:custGeom>
              <a:avLst/>
              <a:gdLst>
                <a:gd name="T0" fmla="*/ 1 w 2"/>
                <a:gd name="T1" fmla="*/ 3 h 3"/>
                <a:gd name="T2" fmla="*/ 2 w 2"/>
                <a:gd name="T3" fmla="*/ 1 h 3"/>
                <a:gd name="T4" fmla="*/ 0 w 2"/>
                <a:gd name="T5" fmla="*/ 0 h 3"/>
                <a:gd name="T6" fmla="*/ 1 w 2"/>
                <a:gd name="T7" fmla="*/ 3 h 3"/>
              </a:gdLst>
              <a:ahLst/>
              <a:cxnLst>
                <a:cxn ang="0">
                  <a:pos x="T0" y="T1"/>
                </a:cxn>
                <a:cxn ang="0">
                  <a:pos x="T2" y="T3"/>
                </a:cxn>
                <a:cxn ang="0">
                  <a:pos x="T4" y="T5"/>
                </a:cxn>
                <a:cxn ang="0">
                  <a:pos x="T6" y="T7"/>
                </a:cxn>
              </a:cxnLst>
              <a:rect l="0" t="0" r="r" b="b"/>
              <a:pathLst>
                <a:path w="2" h="3">
                  <a:moveTo>
                    <a:pt x="1" y="3"/>
                  </a:moveTo>
                  <a:lnTo>
                    <a:pt x="2" y="1"/>
                  </a:lnTo>
                  <a:lnTo>
                    <a:pt x="0" y="0"/>
                  </a:lnTo>
                  <a:lnTo>
                    <a:pt x="1" y="3"/>
                  </a:lnTo>
                  <a:close/>
                </a:path>
              </a:pathLst>
            </a:custGeom>
            <a:solidFill>
              <a:srgbClr val="4C50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 name="Freeform 303"/>
            <p:cNvSpPr/>
            <p:nvPr/>
          </p:nvSpPr>
          <p:spPr bwMode="auto">
            <a:xfrm>
              <a:off x="9807902" y="5861051"/>
              <a:ext cx="254000" cy="239713"/>
            </a:xfrm>
            <a:custGeom>
              <a:avLst/>
              <a:gdLst>
                <a:gd name="T0" fmla="*/ 123 w 147"/>
                <a:gd name="T1" fmla="*/ 25 h 139"/>
                <a:gd name="T2" fmla="*/ 109 w 147"/>
                <a:gd name="T3" fmla="*/ 25 h 139"/>
                <a:gd name="T4" fmla="*/ 109 w 147"/>
                <a:gd name="T5" fmla="*/ 0 h 139"/>
                <a:gd name="T6" fmla="*/ 0 w 147"/>
                <a:gd name="T7" fmla="*/ 0 h 139"/>
                <a:gd name="T8" fmla="*/ 0 w 147"/>
                <a:gd name="T9" fmla="*/ 97 h 139"/>
                <a:gd name="T10" fmla="*/ 42 w 147"/>
                <a:gd name="T11" fmla="*/ 139 h 139"/>
                <a:gd name="T12" fmla="*/ 67 w 147"/>
                <a:gd name="T13" fmla="*/ 139 h 139"/>
                <a:gd name="T14" fmla="*/ 109 w 147"/>
                <a:gd name="T15" fmla="*/ 97 h 139"/>
                <a:gd name="T16" fmla="*/ 109 w 147"/>
                <a:gd name="T17" fmla="*/ 74 h 139"/>
                <a:gd name="T18" fmla="*/ 123 w 147"/>
                <a:gd name="T19" fmla="*/ 74 h 139"/>
                <a:gd name="T20" fmla="*/ 147 w 147"/>
                <a:gd name="T21" fmla="*/ 50 h 139"/>
                <a:gd name="T22" fmla="*/ 147 w 147"/>
                <a:gd name="T23" fmla="*/ 49 h 139"/>
                <a:gd name="T24" fmla="*/ 123 w 147"/>
                <a:gd name="T25" fmla="*/ 2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39">
                  <a:moveTo>
                    <a:pt x="123" y="25"/>
                  </a:moveTo>
                  <a:cubicBezTo>
                    <a:pt x="109" y="25"/>
                    <a:pt x="109" y="25"/>
                    <a:pt x="109" y="25"/>
                  </a:cubicBezTo>
                  <a:cubicBezTo>
                    <a:pt x="109" y="0"/>
                    <a:pt x="109" y="0"/>
                    <a:pt x="109" y="0"/>
                  </a:cubicBezTo>
                  <a:cubicBezTo>
                    <a:pt x="0" y="0"/>
                    <a:pt x="0" y="0"/>
                    <a:pt x="0" y="0"/>
                  </a:cubicBezTo>
                  <a:cubicBezTo>
                    <a:pt x="0" y="97"/>
                    <a:pt x="0" y="97"/>
                    <a:pt x="0" y="97"/>
                  </a:cubicBezTo>
                  <a:cubicBezTo>
                    <a:pt x="0" y="120"/>
                    <a:pt x="19" y="139"/>
                    <a:pt x="42" y="139"/>
                  </a:cubicBezTo>
                  <a:cubicBezTo>
                    <a:pt x="67" y="139"/>
                    <a:pt x="67" y="139"/>
                    <a:pt x="67" y="139"/>
                  </a:cubicBezTo>
                  <a:cubicBezTo>
                    <a:pt x="91" y="139"/>
                    <a:pt x="109" y="120"/>
                    <a:pt x="109" y="97"/>
                  </a:cubicBezTo>
                  <a:cubicBezTo>
                    <a:pt x="109" y="74"/>
                    <a:pt x="109" y="74"/>
                    <a:pt x="109" y="74"/>
                  </a:cubicBezTo>
                  <a:cubicBezTo>
                    <a:pt x="123" y="74"/>
                    <a:pt x="123" y="74"/>
                    <a:pt x="123" y="74"/>
                  </a:cubicBezTo>
                  <a:cubicBezTo>
                    <a:pt x="136" y="74"/>
                    <a:pt x="147" y="63"/>
                    <a:pt x="147" y="50"/>
                  </a:cubicBezTo>
                  <a:cubicBezTo>
                    <a:pt x="147" y="49"/>
                    <a:pt x="147" y="49"/>
                    <a:pt x="147" y="49"/>
                  </a:cubicBezTo>
                  <a:cubicBezTo>
                    <a:pt x="147" y="36"/>
                    <a:pt x="136" y="25"/>
                    <a:pt x="123" y="25"/>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28" name="Freeform 304"/>
            <p:cNvSpPr/>
            <p:nvPr/>
          </p:nvSpPr>
          <p:spPr bwMode="auto">
            <a:xfrm>
              <a:off x="7167890" y="6015038"/>
              <a:ext cx="374650" cy="115888"/>
            </a:xfrm>
            <a:custGeom>
              <a:avLst/>
              <a:gdLst>
                <a:gd name="T0" fmla="*/ 108 w 236"/>
                <a:gd name="T1" fmla="*/ 0 h 73"/>
                <a:gd name="T2" fmla="*/ 0 w 236"/>
                <a:gd name="T3" fmla="*/ 73 h 73"/>
                <a:gd name="T4" fmla="*/ 147 w 236"/>
                <a:gd name="T5" fmla="*/ 73 h 73"/>
                <a:gd name="T6" fmla="*/ 236 w 236"/>
                <a:gd name="T7" fmla="*/ 0 h 73"/>
                <a:gd name="T8" fmla="*/ 108 w 236"/>
                <a:gd name="T9" fmla="*/ 0 h 73"/>
              </a:gdLst>
              <a:ahLst/>
              <a:cxnLst>
                <a:cxn ang="0">
                  <a:pos x="T0" y="T1"/>
                </a:cxn>
                <a:cxn ang="0">
                  <a:pos x="T2" y="T3"/>
                </a:cxn>
                <a:cxn ang="0">
                  <a:pos x="T4" y="T5"/>
                </a:cxn>
                <a:cxn ang="0">
                  <a:pos x="T6" y="T7"/>
                </a:cxn>
                <a:cxn ang="0">
                  <a:pos x="T8" y="T9"/>
                </a:cxn>
              </a:cxnLst>
              <a:rect l="0" t="0" r="r" b="b"/>
              <a:pathLst>
                <a:path w="236" h="73">
                  <a:moveTo>
                    <a:pt x="108" y="0"/>
                  </a:moveTo>
                  <a:lnTo>
                    <a:pt x="0" y="73"/>
                  </a:lnTo>
                  <a:lnTo>
                    <a:pt x="147" y="73"/>
                  </a:lnTo>
                  <a:lnTo>
                    <a:pt x="236" y="0"/>
                  </a:lnTo>
                  <a:lnTo>
                    <a:pt x="108" y="0"/>
                  </a:lnTo>
                  <a:close/>
                </a:path>
              </a:pathLst>
            </a:custGeom>
            <a:solidFill>
              <a:schemeClr val="bg1">
                <a:lumMod val="85000"/>
              </a:schemeClr>
            </a:solidFill>
            <a:ln>
              <a:noFill/>
            </a:ln>
          </p:spPr>
          <p:txBody>
            <a:bodyPr vert="horz" wrap="square" lIns="91440" tIns="45720" rIns="91440" bIns="45720" numCol="1" anchor="t" anchorCtr="0" compatLnSpc="1"/>
            <a:lstStyle/>
            <a:p>
              <a:endParaRPr lang="en-US"/>
            </a:p>
          </p:txBody>
        </p:sp>
        <p:sp>
          <p:nvSpPr>
            <p:cNvPr id="29" name="Freeform 305"/>
            <p:cNvSpPr/>
            <p:nvPr/>
          </p:nvSpPr>
          <p:spPr bwMode="auto">
            <a:xfrm>
              <a:off x="7183765" y="6030913"/>
              <a:ext cx="381000" cy="120650"/>
            </a:xfrm>
            <a:custGeom>
              <a:avLst/>
              <a:gdLst>
                <a:gd name="T0" fmla="*/ 113 w 240"/>
                <a:gd name="T1" fmla="*/ 0 h 76"/>
                <a:gd name="T2" fmla="*/ 0 w 240"/>
                <a:gd name="T3" fmla="*/ 63 h 76"/>
                <a:gd name="T4" fmla="*/ 146 w 240"/>
                <a:gd name="T5" fmla="*/ 76 h 76"/>
                <a:gd name="T6" fmla="*/ 240 w 240"/>
                <a:gd name="T7" fmla="*/ 11 h 76"/>
                <a:gd name="T8" fmla="*/ 113 w 240"/>
                <a:gd name="T9" fmla="*/ 0 h 76"/>
              </a:gdLst>
              <a:ahLst/>
              <a:cxnLst>
                <a:cxn ang="0">
                  <a:pos x="T0" y="T1"/>
                </a:cxn>
                <a:cxn ang="0">
                  <a:pos x="T2" y="T3"/>
                </a:cxn>
                <a:cxn ang="0">
                  <a:pos x="T4" y="T5"/>
                </a:cxn>
                <a:cxn ang="0">
                  <a:pos x="T6" y="T7"/>
                </a:cxn>
                <a:cxn ang="0">
                  <a:pos x="T8" y="T9"/>
                </a:cxn>
              </a:cxnLst>
              <a:rect l="0" t="0" r="r" b="b"/>
              <a:pathLst>
                <a:path w="240" h="76">
                  <a:moveTo>
                    <a:pt x="113" y="0"/>
                  </a:moveTo>
                  <a:lnTo>
                    <a:pt x="0" y="63"/>
                  </a:lnTo>
                  <a:lnTo>
                    <a:pt x="146" y="76"/>
                  </a:lnTo>
                  <a:lnTo>
                    <a:pt x="240" y="11"/>
                  </a:lnTo>
                  <a:lnTo>
                    <a:pt x="113" y="0"/>
                  </a:lnTo>
                  <a:close/>
                </a:path>
              </a:pathLst>
            </a:custGeom>
            <a:solidFill>
              <a:schemeClr val="bg2"/>
            </a:solidFill>
            <a:ln>
              <a:noFill/>
            </a:ln>
          </p:spPr>
          <p:txBody>
            <a:bodyPr vert="horz" wrap="square" lIns="91440" tIns="45720" rIns="91440" bIns="45720" numCol="1" anchor="t" anchorCtr="0" compatLnSpc="1"/>
            <a:lstStyle/>
            <a:p>
              <a:endParaRPr lang="en-US"/>
            </a:p>
          </p:txBody>
        </p:sp>
      </p:grpSp>
      <p:sp>
        <p:nvSpPr>
          <p:cNvPr id="30" name="Rectangle 29"/>
          <p:cNvSpPr/>
          <p:nvPr/>
        </p:nvSpPr>
        <p:spPr>
          <a:xfrm>
            <a:off x="67112" y="4934454"/>
            <a:ext cx="12192000" cy="10477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3251078" y="1718375"/>
            <a:ext cx="1357793" cy="1053929"/>
            <a:chOff x="3251078" y="1718375"/>
            <a:chExt cx="1357793" cy="1053929"/>
          </a:xfrm>
        </p:grpSpPr>
        <p:grpSp>
          <p:nvGrpSpPr>
            <p:cNvPr id="32" name="Group 31"/>
            <p:cNvGrpSpPr/>
            <p:nvPr/>
          </p:nvGrpSpPr>
          <p:grpSpPr>
            <a:xfrm>
              <a:off x="3251078" y="1718375"/>
              <a:ext cx="1357793" cy="1053929"/>
              <a:chOff x="7831465" y="3410649"/>
              <a:chExt cx="1347788" cy="1046163"/>
            </a:xfrm>
          </p:grpSpPr>
          <p:sp>
            <p:nvSpPr>
              <p:cNvPr id="35" name="Freeform 99"/>
              <p:cNvSpPr/>
              <p:nvPr/>
            </p:nvSpPr>
            <p:spPr bwMode="auto">
              <a:xfrm>
                <a:off x="7850515" y="3432874"/>
                <a:ext cx="1309688" cy="968375"/>
              </a:xfrm>
              <a:custGeom>
                <a:avLst/>
                <a:gdLst>
                  <a:gd name="T0" fmla="*/ 736 w 760"/>
                  <a:gd name="T1" fmla="*/ 562 h 562"/>
                  <a:gd name="T2" fmla="*/ 24 w 760"/>
                  <a:gd name="T3" fmla="*/ 562 h 562"/>
                  <a:gd name="T4" fmla="*/ 0 w 760"/>
                  <a:gd name="T5" fmla="*/ 537 h 562"/>
                  <a:gd name="T6" fmla="*/ 0 w 760"/>
                  <a:gd name="T7" fmla="*/ 24 h 562"/>
                  <a:gd name="T8" fmla="*/ 24 w 760"/>
                  <a:gd name="T9" fmla="*/ 0 h 562"/>
                  <a:gd name="T10" fmla="*/ 736 w 760"/>
                  <a:gd name="T11" fmla="*/ 0 h 562"/>
                  <a:gd name="T12" fmla="*/ 760 w 760"/>
                  <a:gd name="T13" fmla="*/ 24 h 562"/>
                  <a:gd name="T14" fmla="*/ 760 w 760"/>
                  <a:gd name="T15" fmla="*/ 537 h 562"/>
                  <a:gd name="T16" fmla="*/ 736 w 760"/>
                  <a:gd name="T17" fmla="*/ 562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0" h="562">
                    <a:moveTo>
                      <a:pt x="736" y="562"/>
                    </a:moveTo>
                    <a:cubicBezTo>
                      <a:pt x="24" y="562"/>
                      <a:pt x="24" y="562"/>
                      <a:pt x="24" y="562"/>
                    </a:cubicBezTo>
                    <a:cubicBezTo>
                      <a:pt x="11" y="562"/>
                      <a:pt x="0" y="551"/>
                      <a:pt x="0" y="537"/>
                    </a:cubicBezTo>
                    <a:cubicBezTo>
                      <a:pt x="0" y="24"/>
                      <a:pt x="0" y="24"/>
                      <a:pt x="0" y="24"/>
                    </a:cubicBezTo>
                    <a:cubicBezTo>
                      <a:pt x="0" y="11"/>
                      <a:pt x="11" y="0"/>
                      <a:pt x="24" y="0"/>
                    </a:cubicBezTo>
                    <a:cubicBezTo>
                      <a:pt x="736" y="0"/>
                      <a:pt x="736" y="0"/>
                      <a:pt x="736" y="0"/>
                    </a:cubicBezTo>
                    <a:cubicBezTo>
                      <a:pt x="749" y="0"/>
                      <a:pt x="760" y="11"/>
                      <a:pt x="760" y="24"/>
                    </a:cubicBezTo>
                    <a:cubicBezTo>
                      <a:pt x="760" y="537"/>
                      <a:pt x="760" y="537"/>
                      <a:pt x="760" y="537"/>
                    </a:cubicBezTo>
                    <a:cubicBezTo>
                      <a:pt x="760" y="551"/>
                      <a:pt x="749" y="562"/>
                      <a:pt x="736" y="562"/>
                    </a:cubicBezTo>
                  </a:path>
                </a:pathLst>
              </a:custGeom>
              <a:solidFill>
                <a:schemeClr val="accent1"/>
              </a:solidFill>
              <a:ln>
                <a:noFill/>
              </a:ln>
            </p:spPr>
            <p:txBody>
              <a:bodyPr vert="horz" wrap="square" lIns="91440" tIns="45720" rIns="91440" bIns="45720" numCol="1" anchor="t" anchorCtr="0" compatLnSpc="1"/>
              <a:lstStyle/>
              <a:p>
                <a:endParaRPr lang="en-US"/>
              </a:p>
            </p:txBody>
          </p:sp>
          <p:sp>
            <p:nvSpPr>
              <p:cNvPr id="36" name="Freeform 100"/>
              <p:cNvSpPr>
                <a:spLocks noEditPoints="1"/>
              </p:cNvSpPr>
              <p:nvPr/>
            </p:nvSpPr>
            <p:spPr bwMode="auto">
              <a:xfrm>
                <a:off x="7831465" y="3410649"/>
                <a:ext cx="1347788" cy="1046163"/>
              </a:xfrm>
              <a:custGeom>
                <a:avLst/>
                <a:gdLst>
                  <a:gd name="T0" fmla="*/ 763 w 782"/>
                  <a:gd name="T1" fmla="*/ 0 h 607"/>
                  <a:gd name="T2" fmla="*/ 19 w 782"/>
                  <a:gd name="T3" fmla="*/ 0 h 607"/>
                  <a:gd name="T4" fmla="*/ 0 w 782"/>
                  <a:gd name="T5" fmla="*/ 23 h 607"/>
                  <a:gd name="T6" fmla="*/ 0 w 782"/>
                  <a:gd name="T7" fmla="*/ 564 h 607"/>
                  <a:gd name="T8" fmla="*/ 19 w 782"/>
                  <a:gd name="T9" fmla="*/ 588 h 607"/>
                  <a:gd name="T10" fmla="*/ 304 w 782"/>
                  <a:gd name="T11" fmla="*/ 588 h 607"/>
                  <a:gd name="T12" fmla="*/ 336 w 782"/>
                  <a:gd name="T13" fmla="*/ 607 h 607"/>
                  <a:gd name="T14" fmla="*/ 391 w 782"/>
                  <a:gd name="T15" fmla="*/ 607 h 607"/>
                  <a:gd name="T16" fmla="*/ 446 w 782"/>
                  <a:gd name="T17" fmla="*/ 607 h 607"/>
                  <a:gd name="T18" fmla="*/ 478 w 782"/>
                  <a:gd name="T19" fmla="*/ 588 h 607"/>
                  <a:gd name="T20" fmla="*/ 763 w 782"/>
                  <a:gd name="T21" fmla="*/ 588 h 607"/>
                  <a:gd name="T22" fmla="*/ 782 w 782"/>
                  <a:gd name="T23" fmla="*/ 564 h 607"/>
                  <a:gd name="T24" fmla="*/ 782 w 782"/>
                  <a:gd name="T25" fmla="*/ 23 h 607"/>
                  <a:gd name="T26" fmla="*/ 763 w 782"/>
                  <a:gd name="T27" fmla="*/ 0 h 607"/>
                  <a:gd name="T28" fmla="*/ 761 w 782"/>
                  <a:gd name="T29" fmla="*/ 562 h 607"/>
                  <a:gd name="T30" fmla="*/ 21 w 782"/>
                  <a:gd name="T31" fmla="*/ 562 h 607"/>
                  <a:gd name="T32" fmla="*/ 21 w 782"/>
                  <a:gd name="T33" fmla="*/ 25 h 607"/>
                  <a:gd name="T34" fmla="*/ 761 w 782"/>
                  <a:gd name="T35" fmla="*/ 25 h 607"/>
                  <a:gd name="T36" fmla="*/ 761 w 782"/>
                  <a:gd name="T37" fmla="*/ 562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2" h="607">
                    <a:moveTo>
                      <a:pt x="763" y="0"/>
                    </a:moveTo>
                    <a:cubicBezTo>
                      <a:pt x="19" y="0"/>
                      <a:pt x="19" y="0"/>
                      <a:pt x="19" y="0"/>
                    </a:cubicBezTo>
                    <a:cubicBezTo>
                      <a:pt x="9" y="0"/>
                      <a:pt x="0" y="10"/>
                      <a:pt x="0" y="23"/>
                    </a:cubicBezTo>
                    <a:cubicBezTo>
                      <a:pt x="0" y="564"/>
                      <a:pt x="0" y="564"/>
                      <a:pt x="0" y="564"/>
                    </a:cubicBezTo>
                    <a:cubicBezTo>
                      <a:pt x="0" y="577"/>
                      <a:pt x="9" y="588"/>
                      <a:pt x="19" y="588"/>
                    </a:cubicBezTo>
                    <a:cubicBezTo>
                      <a:pt x="304" y="588"/>
                      <a:pt x="304" y="588"/>
                      <a:pt x="304" y="588"/>
                    </a:cubicBezTo>
                    <a:cubicBezTo>
                      <a:pt x="308" y="593"/>
                      <a:pt x="322" y="607"/>
                      <a:pt x="336" y="607"/>
                    </a:cubicBezTo>
                    <a:cubicBezTo>
                      <a:pt x="353" y="607"/>
                      <a:pt x="391" y="607"/>
                      <a:pt x="391" y="607"/>
                    </a:cubicBezTo>
                    <a:cubicBezTo>
                      <a:pt x="391" y="607"/>
                      <a:pt x="429" y="607"/>
                      <a:pt x="446" y="607"/>
                    </a:cubicBezTo>
                    <a:cubicBezTo>
                      <a:pt x="460" y="607"/>
                      <a:pt x="474" y="593"/>
                      <a:pt x="478" y="588"/>
                    </a:cubicBezTo>
                    <a:cubicBezTo>
                      <a:pt x="763" y="588"/>
                      <a:pt x="763" y="588"/>
                      <a:pt x="763" y="588"/>
                    </a:cubicBezTo>
                    <a:cubicBezTo>
                      <a:pt x="773" y="588"/>
                      <a:pt x="782" y="577"/>
                      <a:pt x="782" y="564"/>
                    </a:cubicBezTo>
                    <a:cubicBezTo>
                      <a:pt x="782" y="23"/>
                      <a:pt x="782" y="23"/>
                      <a:pt x="782" y="23"/>
                    </a:cubicBezTo>
                    <a:cubicBezTo>
                      <a:pt x="782" y="10"/>
                      <a:pt x="773" y="0"/>
                      <a:pt x="763" y="0"/>
                    </a:cubicBezTo>
                    <a:close/>
                    <a:moveTo>
                      <a:pt x="761" y="562"/>
                    </a:moveTo>
                    <a:cubicBezTo>
                      <a:pt x="21" y="562"/>
                      <a:pt x="21" y="562"/>
                      <a:pt x="21" y="562"/>
                    </a:cubicBezTo>
                    <a:cubicBezTo>
                      <a:pt x="21" y="25"/>
                      <a:pt x="21" y="25"/>
                      <a:pt x="21" y="25"/>
                    </a:cubicBezTo>
                    <a:cubicBezTo>
                      <a:pt x="761" y="25"/>
                      <a:pt x="761" y="25"/>
                      <a:pt x="761" y="25"/>
                    </a:cubicBezTo>
                    <a:lnTo>
                      <a:pt x="761" y="562"/>
                    </a:lnTo>
                    <a:close/>
                  </a:path>
                </a:pathLst>
              </a:custGeom>
              <a:solidFill>
                <a:schemeClr val="tx2"/>
              </a:solidFill>
              <a:ln>
                <a:noFill/>
              </a:ln>
            </p:spPr>
            <p:txBody>
              <a:bodyPr vert="horz" wrap="square" lIns="91440" tIns="45720" rIns="91440" bIns="45720" numCol="1" anchor="t" anchorCtr="0" compatLnSpc="1"/>
              <a:lstStyle/>
              <a:p>
                <a:endParaRPr lang="en-US"/>
              </a:p>
            </p:txBody>
          </p:sp>
          <p:sp>
            <p:nvSpPr>
              <p:cNvPr id="37" name="Freeform 101"/>
              <p:cNvSpPr/>
              <p:nvPr/>
            </p:nvSpPr>
            <p:spPr bwMode="auto">
              <a:xfrm>
                <a:off x="8422015" y="4409187"/>
                <a:ext cx="165100" cy="15875"/>
              </a:xfrm>
              <a:custGeom>
                <a:avLst/>
                <a:gdLst>
                  <a:gd name="T0" fmla="*/ 92 w 96"/>
                  <a:gd name="T1" fmla="*/ 10 h 10"/>
                  <a:gd name="T2" fmla="*/ 4 w 96"/>
                  <a:gd name="T3" fmla="*/ 10 h 10"/>
                  <a:gd name="T4" fmla="*/ 0 w 96"/>
                  <a:gd name="T5" fmla="*/ 5 h 10"/>
                  <a:gd name="T6" fmla="*/ 4 w 96"/>
                  <a:gd name="T7" fmla="*/ 0 h 10"/>
                  <a:gd name="T8" fmla="*/ 92 w 96"/>
                  <a:gd name="T9" fmla="*/ 0 h 10"/>
                  <a:gd name="T10" fmla="*/ 96 w 96"/>
                  <a:gd name="T11" fmla="*/ 5 h 10"/>
                  <a:gd name="T12" fmla="*/ 92 w 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6" h="10">
                    <a:moveTo>
                      <a:pt x="92" y="10"/>
                    </a:moveTo>
                    <a:cubicBezTo>
                      <a:pt x="4" y="10"/>
                      <a:pt x="4" y="10"/>
                      <a:pt x="4" y="10"/>
                    </a:cubicBezTo>
                    <a:cubicBezTo>
                      <a:pt x="2" y="10"/>
                      <a:pt x="0" y="7"/>
                      <a:pt x="0" y="5"/>
                    </a:cubicBezTo>
                    <a:cubicBezTo>
                      <a:pt x="0" y="2"/>
                      <a:pt x="2" y="0"/>
                      <a:pt x="4" y="0"/>
                    </a:cubicBezTo>
                    <a:cubicBezTo>
                      <a:pt x="92" y="0"/>
                      <a:pt x="92" y="0"/>
                      <a:pt x="92" y="0"/>
                    </a:cubicBezTo>
                    <a:cubicBezTo>
                      <a:pt x="94" y="0"/>
                      <a:pt x="96" y="2"/>
                      <a:pt x="96" y="5"/>
                    </a:cubicBezTo>
                    <a:cubicBezTo>
                      <a:pt x="96" y="7"/>
                      <a:pt x="94" y="10"/>
                      <a:pt x="92" y="10"/>
                    </a:cubicBezTo>
                    <a:close/>
                  </a:path>
                </a:pathLst>
              </a:custGeom>
              <a:solidFill>
                <a:schemeClr val="tx2">
                  <a:lumMod val="75000"/>
                </a:schemeClr>
              </a:solidFill>
              <a:ln>
                <a:noFill/>
              </a:ln>
            </p:spPr>
            <p:txBody>
              <a:bodyPr vert="horz" wrap="square" lIns="91440" tIns="45720" rIns="91440" bIns="45720" numCol="1" anchor="t" anchorCtr="0" compatLnSpc="1"/>
              <a:lstStyle/>
              <a:p>
                <a:endParaRPr lang="en-US"/>
              </a:p>
            </p:txBody>
          </p:sp>
        </p:grpSp>
        <p:sp>
          <p:nvSpPr>
            <p:cNvPr id="33" name="Freeform 32"/>
            <p:cNvSpPr>
              <a:spLocks noEditPoints="1"/>
            </p:cNvSpPr>
            <p:nvPr/>
          </p:nvSpPr>
          <p:spPr bwMode="auto">
            <a:xfrm>
              <a:off x="3706650" y="1876013"/>
              <a:ext cx="442688" cy="452578"/>
            </a:xfrm>
            <a:custGeom>
              <a:avLst/>
              <a:gdLst>
                <a:gd name="T0" fmla="*/ 46 w 91"/>
                <a:gd name="T1" fmla="*/ 0 h 91"/>
                <a:gd name="T2" fmla="*/ 78 w 91"/>
                <a:gd name="T3" fmla="*/ 14 h 91"/>
                <a:gd name="T4" fmla="*/ 91 w 91"/>
                <a:gd name="T5" fmla="*/ 46 h 91"/>
                <a:gd name="T6" fmla="*/ 78 w 91"/>
                <a:gd name="T7" fmla="*/ 78 h 91"/>
                <a:gd name="T8" fmla="*/ 46 w 91"/>
                <a:gd name="T9" fmla="*/ 91 h 91"/>
                <a:gd name="T10" fmla="*/ 13 w 91"/>
                <a:gd name="T11" fmla="*/ 78 h 91"/>
                <a:gd name="T12" fmla="*/ 0 w 91"/>
                <a:gd name="T13" fmla="*/ 46 h 91"/>
                <a:gd name="T14" fmla="*/ 13 w 91"/>
                <a:gd name="T15" fmla="*/ 14 h 91"/>
                <a:gd name="T16" fmla="*/ 46 w 91"/>
                <a:gd name="T17" fmla="*/ 0 h 91"/>
                <a:gd name="T18" fmla="*/ 63 w 91"/>
                <a:gd name="T19" fmla="*/ 51 h 91"/>
                <a:gd name="T20" fmla="*/ 64 w 91"/>
                <a:gd name="T21" fmla="*/ 41 h 91"/>
                <a:gd name="T22" fmla="*/ 52 w 91"/>
                <a:gd name="T23" fmla="*/ 34 h 91"/>
                <a:gd name="T24" fmla="*/ 41 w 91"/>
                <a:gd name="T25" fmla="*/ 27 h 91"/>
                <a:gd name="T26" fmla="*/ 32 w 91"/>
                <a:gd name="T27" fmla="*/ 32 h 91"/>
                <a:gd name="T28" fmla="*/ 32 w 91"/>
                <a:gd name="T29" fmla="*/ 46 h 91"/>
                <a:gd name="T30" fmla="*/ 32 w 91"/>
                <a:gd name="T31" fmla="*/ 59 h 91"/>
                <a:gd name="T32" fmla="*/ 40 w 91"/>
                <a:gd name="T33" fmla="*/ 65 h 91"/>
                <a:gd name="T34" fmla="*/ 52 w 91"/>
                <a:gd name="T35" fmla="*/ 58 h 91"/>
                <a:gd name="T36" fmla="*/ 63 w 91"/>
                <a:gd name="T37" fmla="*/ 51 h 91"/>
                <a:gd name="T38" fmla="*/ 66 w 91"/>
                <a:gd name="T39" fmla="*/ 25 h 91"/>
                <a:gd name="T40" fmla="*/ 46 w 91"/>
                <a:gd name="T41" fmla="*/ 16 h 91"/>
                <a:gd name="T42" fmla="*/ 25 w 91"/>
                <a:gd name="T43" fmla="*/ 25 h 91"/>
                <a:gd name="T44" fmla="*/ 16 w 91"/>
                <a:gd name="T45" fmla="*/ 46 h 91"/>
                <a:gd name="T46" fmla="*/ 25 w 91"/>
                <a:gd name="T47" fmla="*/ 67 h 91"/>
                <a:gd name="T48" fmla="*/ 46 w 91"/>
                <a:gd name="T49" fmla="*/ 75 h 91"/>
                <a:gd name="T50" fmla="*/ 66 w 91"/>
                <a:gd name="T51" fmla="*/ 67 h 91"/>
                <a:gd name="T52" fmla="*/ 75 w 91"/>
                <a:gd name="T53" fmla="*/ 46 h 91"/>
                <a:gd name="T54" fmla="*/ 66 w 91"/>
                <a:gd name="T55" fmla="*/ 2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 h="91">
                  <a:moveTo>
                    <a:pt x="46" y="0"/>
                  </a:moveTo>
                  <a:cubicBezTo>
                    <a:pt x="58" y="0"/>
                    <a:pt x="70" y="5"/>
                    <a:pt x="78" y="14"/>
                  </a:cubicBezTo>
                  <a:cubicBezTo>
                    <a:pt x="86" y="22"/>
                    <a:pt x="91" y="33"/>
                    <a:pt x="91" y="46"/>
                  </a:cubicBezTo>
                  <a:cubicBezTo>
                    <a:pt x="91" y="58"/>
                    <a:pt x="86" y="70"/>
                    <a:pt x="78" y="78"/>
                  </a:cubicBezTo>
                  <a:cubicBezTo>
                    <a:pt x="70" y="86"/>
                    <a:pt x="58" y="91"/>
                    <a:pt x="46" y="91"/>
                  </a:cubicBezTo>
                  <a:cubicBezTo>
                    <a:pt x="33" y="91"/>
                    <a:pt x="22" y="86"/>
                    <a:pt x="13" y="78"/>
                  </a:cubicBezTo>
                  <a:cubicBezTo>
                    <a:pt x="5" y="70"/>
                    <a:pt x="0" y="58"/>
                    <a:pt x="0" y="46"/>
                  </a:cubicBezTo>
                  <a:cubicBezTo>
                    <a:pt x="0" y="33"/>
                    <a:pt x="5" y="22"/>
                    <a:pt x="13" y="14"/>
                  </a:cubicBezTo>
                  <a:cubicBezTo>
                    <a:pt x="22" y="5"/>
                    <a:pt x="33" y="0"/>
                    <a:pt x="46" y="0"/>
                  </a:cubicBezTo>
                  <a:close/>
                  <a:moveTo>
                    <a:pt x="63" y="51"/>
                  </a:moveTo>
                  <a:cubicBezTo>
                    <a:pt x="68" y="48"/>
                    <a:pt x="69" y="44"/>
                    <a:pt x="64" y="41"/>
                  </a:cubicBezTo>
                  <a:cubicBezTo>
                    <a:pt x="60" y="39"/>
                    <a:pt x="56" y="36"/>
                    <a:pt x="52" y="34"/>
                  </a:cubicBezTo>
                  <a:cubicBezTo>
                    <a:pt x="48" y="32"/>
                    <a:pt x="44" y="30"/>
                    <a:pt x="41" y="27"/>
                  </a:cubicBezTo>
                  <a:cubicBezTo>
                    <a:pt x="36" y="25"/>
                    <a:pt x="32" y="26"/>
                    <a:pt x="32" y="32"/>
                  </a:cubicBezTo>
                  <a:cubicBezTo>
                    <a:pt x="32" y="36"/>
                    <a:pt x="32" y="41"/>
                    <a:pt x="32" y="46"/>
                  </a:cubicBezTo>
                  <a:cubicBezTo>
                    <a:pt x="32" y="50"/>
                    <a:pt x="32" y="55"/>
                    <a:pt x="32" y="59"/>
                  </a:cubicBezTo>
                  <a:cubicBezTo>
                    <a:pt x="32" y="64"/>
                    <a:pt x="35" y="67"/>
                    <a:pt x="40" y="65"/>
                  </a:cubicBezTo>
                  <a:cubicBezTo>
                    <a:pt x="44" y="62"/>
                    <a:pt x="48" y="60"/>
                    <a:pt x="52" y="58"/>
                  </a:cubicBezTo>
                  <a:cubicBezTo>
                    <a:pt x="56" y="55"/>
                    <a:pt x="60" y="53"/>
                    <a:pt x="63" y="51"/>
                  </a:cubicBezTo>
                  <a:close/>
                  <a:moveTo>
                    <a:pt x="66" y="25"/>
                  </a:moveTo>
                  <a:cubicBezTo>
                    <a:pt x="61" y="20"/>
                    <a:pt x="54" y="16"/>
                    <a:pt x="46" y="16"/>
                  </a:cubicBezTo>
                  <a:cubicBezTo>
                    <a:pt x="38" y="16"/>
                    <a:pt x="30" y="20"/>
                    <a:pt x="25" y="25"/>
                  </a:cubicBezTo>
                  <a:cubicBezTo>
                    <a:pt x="20" y="30"/>
                    <a:pt x="16" y="38"/>
                    <a:pt x="16" y="46"/>
                  </a:cubicBezTo>
                  <a:cubicBezTo>
                    <a:pt x="16" y="54"/>
                    <a:pt x="20" y="61"/>
                    <a:pt x="25" y="67"/>
                  </a:cubicBezTo>
                  <a:cubicBezTo>
                    <a:pt x="30" y="72"/>
                    <a:pt x="38" y="75"/>
                    <a:pt x="46" y="75"/>
                  </a:cubicBezTo>
                  <a:cubicBezTo>
                    <a:pt x="54" y="75"/>
                    <a:pt x="61" y="72"/>
                    <a:pt x="66" y="67"/>
                  </a:cubicBezTo>
                  <a:cubicBezTo>
                    <a:pt x="72" y="61"/>
                    <a:pt x="75" y="54"/>
                    <a:pt x="75" y="46"/>
                  </a:cubicBezTo>
                  <a:cubicBezTo>
                    <a:pt x="75" y="38"/>
                    <a:pt x="72" y="30"/>
                    <a:pt x="66" y="25"/>
                  </a:cubicBez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4" name="TextBox 33"/>
            <p:cNvSpPr txBox="1"/>
            <p:nvPr/>
          </p:nvSpPr>
          <p:spPr>
            <a:xfrm>
              <a:off x="3400447" y="2371452"/>
              <a:ext cx="1055097" cy="307777"/>
            </a:xfrm>
            <a:prstGeom prst="rect">
              <a:avLst/>
            </a:prstGeom>
            <a:noFill/>
          </p:spPr>
          <p:txBody>
            <a:bodyPr wrap="none" rtlCol="0">
              <a:spAutoFit/>
            </a:bodyPr>
            <a:lstStyle/>
            <a:p>
              <a:pPr algn="ctr"/>
              <a:r>
                <a:rPr lang="en-US" sz="1400" b="1" dirty="0">
                  <a:solidFill>
                    <a:schemeClr val="bg1"/>
                  </a:solidFill>
                  <a:latin typeface="+mj-lt"/>
                </a:rPr>
                <a:t>Multimedia</a:t>
              </a:r>
            </a:p>
          </p:txBody>
        </p:sp>
      </p:grpSp>
      <p:grpSp>
        <p:nvGrpSpPr>
          <p:cNvPr id="38" name="Group 37"/>
          <p:cNvGrpSpPr/>
          <p:nvPr/>
        </p:nvGrpSpPr>
        <p:grpSpPr>
          <a:xfrm>
            <a:off x="4600290" y="1718375"/>
            <a:ext cx="1563441" cy="1053929"/>
            <a:chOff x="4600290" y="1718375"/>
            <a:chExt cx="1563441" cy="1053929"/>
          </a:xfrm>
        </p:grpSpPr>
        <p:grpSp>
          <p:nvGrpSpPr>
            <p:cNvPr id="39" name="Group 38"/>
            <p:cNvGrpSpPr/>
            <p:nvPr/>
          </p:nvGrpSpPr>
          <p:grpSpPr>
            <a:xfrm>
              <a:off x="4696714" y="1718375"/>
              <a:ext cx="1359391" cy="1053929"/>
              <a:chOff x="9304665" y="3410649"/>
              <a:chExt cx="1349375" cy="1046163"/>
            </a:xfrm>
          </p:grpSpPr>
          <p:sp>
            <p:nvSpPr>
              <p:cNvPr id="42" name="Freeform 242"/>
              <p:cNvSpPr/>
              <p:nvPr/>
            </p:nvSpPr>
            <p:spPr bwMode="auto">
              <a:xfrm>
                <a:off x="9323715" y="3432874"/>
                <a:ext cx="1312863" cy="968375"/>
              </a:xfrm>
              <a:custGeom>
                <a:avLst/>
                <a:gdLst>
                  <a:gd name="T0" fmla="*/ 736 w 761"/>
                  <a:gd name="T1" fmla="*/ 562 h 562"/>
                  <a:gd name="T2" fmla="*/ 25 w 761"/>
                  <a:gd name="T3" fmla="*/ 562 h 562"/>
                  <a:gd name="T4" fmla="*/ 0 w 761"/>
                  <a:gd name="T5" fmla="*/ 537 h 562"/>
                  <a:gd name="T6" fmla="*/ 0 w 761"/>
                  <a:gd name="T7" fmla="*/ 24 h 562"/>
                  <a:gd name="T8" fmla="*/ 25 w 761"/>
                  <a:gd name="T9" fmla="*/ 0 h 562"/>
                  <a:gd name="T10" fmla="*/ 736 w 761"/>
                  <a:gd name="T11" fmla="*/ 0 h 562"/>
                  <a:gd name="T12" fmla="*/ 761 w 761"/>
                  <a:gd name="T13" fmla="*/ 24 h 562"/>
                  <a:gd name="T14" fmla="*/ 761 w 761"/>
                  <a:gd name="T15" fmla="*/ 537 h 562"/>
                  <a:gd name="T16" fmla="*/ 736 w 761"/>
                  <a:gd name="T17" fmla="*/ 562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62">
                    <a:moveTo>
                      <a:pt x="736" y="562"/>
                    </a:moveTo>
                    <a:cubicBezTo>
                      <a:pt x="25" y="562"/>
                      <a:pt x="25" y="562"/>
                      <a:pt x="25" y="562"/>
                    </a:cubicBezTo>
                    <a:cubicBezTo>
                      <a:pt x="11" y="562"/>
                      <a:pt x="0" y="551"/>
                      <a:pt x="0" y="537"/>
                    </a:cubicBezTo>
                    <a:cubicBezTo>
                      <a:pt x="0" y="24"/>
                      <a:pt x="0" y="24"/>
                      <a:pt x="0" y="24"/>
                    </a:cubicBezTo>
                    <a:cubicBezTo>
                      <a:pt x="0" y="11"/>
                      <a:pt x="11" y="0"/>
                      <a:pt x="25" y="0"/>
                    </a:cubicBezTo>
                    <a:cubicBezTo>
                      <a:pt x="736" y="0"/>
                      <a:pt x="736" y="0"/>
                      <a:pt x="736" y="0"/>
                    </a:cubicBezTo>
                    <a:cubicBezTo>
                      <a:pt x="750" y="0"/>
                      <a:pt x="761" y="11"/>
                      <a:pt x="761" y="24"/>
                    </a:cubicBezTo>
                    <a:cubicBezTo>
                      <a:pt x="761" y="537"/>
                      <a:pt x="761" y="537"/>
                      <a:pt x="761" y="537"/>
                    </a:cubicBezTo>
                    <a:cubicBezTo>
                      <a:pt x="761" y="551"/>
                      <a:pt x="750" y="562"/>
                      <a:pt x="736" y="562"/>
                    </a:cubicBez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43" name="Freeform 243"/>
              <p:cNvSpPr>
                <a:spLocks noEditPoints="1"/>
              </p:cNvSpPr>
              <p:nvPr/>
            </p:nvSpPr>
            <p:spPr bwMode="auto">
              <a:xfrm>
                <a:off x="9304665" y="3410649"/>
                <a:ext cx="1349375" cy="1046163"/>
              </a:xfrm>
              <a:custGeom>
                <a:avLst/>
                <a:gdLst>
                  <a:gd name="T0" fmla="*/ 763 w 782"/>
                  <a:gd name="T1" fmla="*/ 0 h 607"/>
                  <a:gd name="T2" fmla="*/ 20 w 782"/>
                  <a:gd name="T3" fmla="*/ 0 h 607"/>
                  <a:gd name="T4" fmla="*/ 0 w 782"/>
                  <a:gd name="T5" fmla="*/ 23 h 607"/>
                  <a:gd name="T6" fmla="*/ 0 w 782"/>
                  <a:gd name="T7" fmla="*/ 564 h 607"/>
                  <a:gd name="T8" fmla="*/ 20 w 782"/>
                  <a:gd name="T9" fmla="*/ 588 h 607"/>
                  <a:gd name="T10" fmla="*/ 304 w 782"/>
                  <a:gd name="T11" fmla="*/ 588 h 607"/>
                  <a:gd name="T12" fmla="*/ 336 w 782"/>
                  <a:gd name="T13" fmla="*/ 607 h 607"/>
                  <a:gd name="T14" fmla="*/ 391 w 782"/>
                  <a:gd name="T15" fmla="*/ 607 h 607"/>
                  <a:gd name="T16" fmla="*/ 446 w 782"/>
                  <a:gd name="T17" fmla="*/ 607 h 607"/>
                  <a:gd name="T18" fmla="*/ 478 w 782"/>
                  <a:gd name="T19" fmla="*/ 588 h 607"/>
                  <a:gd name="T20" fmla="*/ 763 w 782"/>
                  <a:gd name="T21" fmla="*/ 588 h 607"/>
                  <a:gd name="T22" fmla="*/ 782 w 782"/>
                  <a:gd name="T23" fmla="*/ 564 h 607"/>
                  <a:gd name="T24" fmla="*/ 782 w 782"/>
                  <a:gd name="T25" fmla="*/ 23 h 607"/>
                  <a:gd name="T26" fmla="*/ 763 w 782"/>
                  <a:gd name="T27" fmla="*/ 0 h 607"/>
                  <a:gd name="T28" fmla="*/ 761 w 782"/>
                  <a:gd name="T29" fmla="*/ 562 h 607"/>
                  <a:gd name="T30" fmla="*/ 22 w 782"/>
                  <a:gd name="T31" fmla="*/ 562 h 607"/>
                  <a:gd name="T32" fmla="*/ 22 w 782"/>
                  <a:gd name="T33" fmla="*/ 25 h 607"/>
                  <a:gd name="T34" fmla="*/ 761 w 782"/>
                  <a:gd name="T35" fmla="*/ 25 h 607"/>
                  <a:gd name="T36" fmla="*/ 761 w 782"/>
                  <a:gd name="T37" fmla="*/ 562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2" h="607">
                    <a:moveTo>
                      <a:pt x="763" y="0"/>
                    </a:moveTo>
                    <a:cubicBezTo>
                      <a:pt x="20" y="0"/>
                      <a:pt x="20" y="0"/>
                      <a:pt x="20" y="0"/>
                    </a:cubicBezTo>
                    <a:cubicBezTo>
                      <a:pt x="9" y="0"/>
                      <a:pt x="0" y="10"/>
                      <a:pt x="0" y="23"/>
                    </a:cubicBezTo>
                    <a:cubicBezTo>
                      <a:pt x="0" y="564"/>
                      <a:pt x="0" y="564"/>
                      <a:pt x="0" y="564"/>
                    </a:cubicBezTo>
                    <a:cubicBezTo>
                      <a:pt x="0" y="577"/>
                      <a:pt x="9" y="588"/>
                      <a:pt x="20" y="588"/>
                    </a:cubicBezTo>
                    <a:cubicBezTo>
                      <a:pt x="304" y="588"/>
                      <a:pt x="304" y="588"/>
                      <a:pt x="304" y="588"/>
                    </a:cubicBezTo>
                    <a:cubicBezTo>
                      <a:pt x="309" y="593"/>
                      <a:pt x="323" y="607"/>
                      <a:pt x="336" y="607"/>
                    </a:cubicBezTo>
                    <a:cubicBezTo>
                      <a:pt x="353" y="607"/>
                      <a:pt x="391" y="607"/>
                      <a:pt x="391" y="607"/>
                    </a:cubicBezTo>
                    <a:cubicBezTo>
                      <a:pt x="391" y="607"/>
                      <a:pt x="429" y="607"/>
                      <a:pt x="446" y="607"/>
                    </a:cubicBezTo>
                    <a:cubicBezTo>
                      <a:pt x="460" y="607"/>
                      <a:pt x="474" y="593"/>
                      <a:pt x="478" y="588"/>
                    </a:cubicBezTo>
                    <a:cubicBezTo>
                      <a:pt x="763" y="588"/>
                      <a:pt x="763" y="588"/>
                      <a:pt x="763" y="588"/>
                    </a:cubicBezTo>
                    <a:cubicBezTo>
                      <a:pt x="774" y="588"/>
                      <a:pt x="782" y="577"/>
                      <a:pt x="782" y="564"/>
                    </a:cubicBezTo>
                    <a:cubicBezTo>
                      <a:pt x="782" y="23"/>
                      <a:pt x="782" y="23"/>
                      <a:pt x="782" y="23"/>
                    </a:cubicBezTo>
                    <a:cubicBezTo>
                      <a:pt x="782" y="10"/>
                      <a:pt x="774" y="0"/>
                      <a:pt x="763" y="0"/>
                    </a:cubicBezTo>
                    <a:close/>
                    <a:moveTo>
                      <a:pt x="761" y="562"/>
                    </a:moveTo>
                    <a:cubicBezTo>
                      <a:pt x="22" y="562"/>
                      <a:pt x="22" y="562"/>
                      <a:pt x="22" y="562"/>
                    </a:cubicBezTo>
                    <a:cubicBezTo>
                      <a:pt x="22" y="25"/>
                      <a:pt x="22" y="25"/>
                      <a:pt x="22" y="25"/>
                    </a:cubicBezTo>
                    <a:cubicBezTo>
                      <a:pt x="761" y="25"/>
                      <a:pt x="761" y="25"/>
                      <a:pt x="761" y="25"/>
                    </a:cubicBezTo>
                    <a:lnTo>
                      <a:pt x="761" y="562"/>
                    </a:lnTo>
                    <a:close/>
                  </a:path>
                </a:pathLst>
              </a:custGeom>
              <a:solidFill>
                <a:schemeClr val="tx2"/>
              </a:solidFill>
              <a:ln>
                <a:noFill/>
              </a:ln>
            </p:spPr>
            <p:txBody>
              <a:bodyPr vert="horz" wrap="square" lIns="91440" tIns="45720" rIns="91440" bIns="45720" numCol="1" anchor="t" anchorCtr="0" compatLnSpc="1"/>
              <a:lstStyle/>
              <a:p>
                <a:endParaRPr lang="en-US"/>
              </a:p>
            </p:txBody>
          </p:sp>
          <p:sp>
            <p:nvSpPr>
              <p:cNvPr id="44" name="Freeform 244"/>
              <p:cNvSpPr/>
              <p:nvPr/>
            </p:nvSpPr>
            <p:spPr bwMode="auto">
              <a:xfrm>
                <a:off x="9896802" y="4409187"/>
                <a:ext cx="166688" cy="15875"/>
              </a:xfrm>
              <a:custGeom>
                <a:avLst/>
                <a:gdLst>
                  <a:gd name="T0" fmla="*/ 92 w 97"/>
                  <a:gd name="T1" fmla="*/ 10 h 10"/>
                  <a:gd name="T2" fmla="*/ 5 w 97"/>
                  <a:gd name="T3" fmla="*/ 10 h 10"/>
                  <a:gd name="T4" fmla="*/ 0 w 97"/>
                  <a:gd name="T5" fmla="*/ 5 h 10"/>
                  <a:gd name="T6" fmla="*/ 5 w 97"/>
                  <a:gd name="T7" fmla="*/ 0 h 10"/>
                  <a:gd name="T8" fmla="*/ 92 w 97"/>
                  <a:gd name="T9" fmla="*/ 0 h 10"/>
                  <a:gd name="T10" fmla="*/ 97 w 97"/>
                  <a:gd name="T11" fmla="*/ 5 h 10"/>
                  <a:gd name="T12" fmla="*/ 92 w 9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7" h="10">
                    <a:moveTo>
                      <a:pt x="92" y="10"/>
                    </a:moveTo>
                    <a:cubicBezTo>
                      <a:pt x="5" y="10"/>
                      <a:pt x="5" y="10"/>
                      <a:pt x="5" y="10"/>
                    </a:cubicBezTo>
                    <a:cubicBezTo>
                      <a:pt x="2" y="10"/>
                      <a:pt x="0" y="7"/>
                      <a:pt x="0" y="5"/>
                    </a:cubicBezTo>
                    <a:cubicBezTo>
                      <a:pt x="0" y="2"/>
                      <a:pt x="2" y="0"/>
                      <a:pt x="5" y="0"/>
                    </a:cubicBezTo>
                    <a:cubicBezTo>
                      <a:pt x="92" y="0"/>
                      <a:pt x="92" y="0"/>
                      <a:pt x="92" y="0"/>
                    </a:cubicBezTo>
                    <a:cubicBezTo>
                      <a:pt x="95" y="0"/>
                      <a:pt x="97" y="2"/>
                      <a:pt x="97" y="5"/>
                    </a:cubicBezTo>
                    <a:cubicBezTo>
                      <a:pt x="97" y="7"/>
                      <a:pt x="95" y="10"/>
                      <a:pt x="92" y="10"/>
                    </a:cubicBezTo>
                    <a:close/>
                  </a:path>
                </a:pathLst>
              </a:custGeom>
              <a:solidFill>
                <a:schemeClr val="tx2">
                  <a:lumMod val="75000"/>
                </a:schemeClr>
              </a:solidFill>
              <a:ln>
                <a:noFill/>
              </a:ln>
            </p:spPr>
            <p:txBody>
              <a:bodyPr vert="horz" wrap="square" lIns="91440" tIns="45720" rIns="91440" bIns="45720" numCol="1" anchor="t" anchorCtr="0" compatLnSpc="1"/>
              <a:lstStyle/>
              <a:p>
                <a:endParaRPr lang="en-US"/>
              </a:p>
            </p:txBody>
          </p:sp>
        </p:grpSp>
        <p:sp>
          <p:nvSpPr>
            <p:cNvPr id="40" name="Freeform 39"/>
            <p:cNvSpPr>
              <a:spLocks noEditPoints="1"/>
            </p:cNvSpPr>
            <p:nvPr/>
          </p:nvSpPr>
          <p:spPr bwMode="auto">
            <a:xfrm>
              <a:off x="5135148" y="1921784"/>
              <a:ext cx="482521" cy="398840"/>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1" name="TextBox 40"/>
            <p:cNvSpPr txBox="1"/>
            <p:nvPr/>
          </p:nvSpPr>
          <p:spPr>
            <a:xfrm>
              <a:off x="4600290" y="2369403"/>
              <a:ext cx="1563441" cy="307777"/>
            </a:xfrm>
            <a:prstGeom prst="rect">
              <a:avLst/>
            </a:prstGeom>
            <a:noFill/>
          </p:spPr>
          <p:txBody>
            <a:bodyPr wrap="none" rtlCol="0">
              <a:spAutoFit/>
            </a:bodyPr>
            <a:lstStyle/>
            <a:p>
              <a:pPr algn="ctr"/>
              <a:r>
                <a:rPr lang="en-US" sz="1400" b="1" dirty="0">
                  <a:solidFill>
                    <a:schemeClr val="bg1"/>
                  </a:solidFill>
                  <a:latin typeface="+mj-lt"/>
                </a:rPr>
                <a:t>Unstructured Date</a:t>
              </a:r>
            </a:p>
          </p:txBody>
        </p:sp>
      </p:grpSp>
      <p:grpSp>
        <p:nvGrpSpPr>
          <p:cNvPr id="45" name="Group 44"/>
          <p:cNvGrpSpPr/>
          <p:nvPr/>
        </p:nvGrpSpPr>
        <p:grpSpPr>
          <a:xfrm>
            <a:off x="6140671" y="1713173"/>
            <a:ext cx="1363900" cy="1053929"/>
            <a:chOff x="6140671" y="1713173"/>
            <a:chExt cx="1363900" cy="1053929"/>
          </a:xfrm>
        </p:grpSpPr>
        <p:grpSp>
          <p:nvGrpSpPr>
            <p:cNvPr id="46" name="Group 45"/>
            <p:cNvGrpSpPr/>
            <p:nvPr/>
          </p:nvGrpSpPr>
          <p:grpSpPr>
            <a:xfrm>
              <a:off x="6145519" y="1713173"/>
              <a:ext cx="1357793" cy="1053929"/>
              <a:chOff x="6356677" y="2154238"/>
              <a:chExt cx="1347788" cy="1046163"/>
            </a:xfrm>
          </p:grpSpPr>
          <p:sp>
            <p:nvSpPr>
              <p:cNvPr id="49" name="Freeform 19"/>
              <p:cNvSpPr/>
              <p:nvPr/>
            </p:nvSpPr>
            <p:spPr bwMode="auto">
              <a:xfrm>
                <a:off x="6374140" y="2176463"/>
                <a:ext cx="1311275" cy="969963"/>
              </a:xfrm>
              <a:custGeom>
                <a:avLst/>
                <a:gdLst>
                  <a:gd name="T0" fmla="*/ 736 w 761"/>
                  <a:gd name="T1" fmla="*/ 563 h 563"/>
                  <a:gd name="T2" fmla="*/ 25 w 761"/>
                  <a:gd name="T3" fmla="*/ 563 h 563"/>
                  <a:gd name="T4" fmla="*/ 0 w 761"/>
                  <a:gd name="T5" fmla="*/ 538 h 563"/>
                  <a:gd name="T6" fmla="*/ 0 w 761"/>
                  <a:gd name="T7" fmla="*/ 25 h 563"/>
                  <a:gd name="T8" fmla="*/ 25 w 761"/>
                  <a:gd name="T9" fmla="*/ 0 h 563"/>
                  <a:gd name="T10" fmla="*/ 736 w 761"/>
                  <a:gd name="T11" fmla="*/ 0 h 563"/>
                  <a:gd name="T12" fmla="*/ 761 w 761"/>
                  <a:gd name="T13" fmla="*/ 25 h 563"/>
                  <a:gd name="T14" fmla="*/ 761 w 761"/>
                  <a:gd name="T15" fmla="*/ 538 h 563"/>
                  <a:gd name="T16" fmla="*/ 736 w 761"/>
                  <a:gd name="T17" fmla="*/ 5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63">
                    <a:moveTo>
                      <a:pt x="736" y="563"/>
                    </a:moveTo>
                    <a:cubicBezTo>
                      <a:pt x="25" y="563"/>
                      <a:pt x="25" y="563"/>
                      <a:pt x="25" y="563"/>
                    </a:cubicBezTo>
                    <a:cubicBezTo>
                      <a:pt x="12" y="563"/>
                      <a:pt x="0" y="552"/>
                      <a:pt x="0" y="538"/>
                    </a:cubicBezTo>
                    <a:cubicBezTo>
                      <a:pt x="0" y="25"/>
                      <a:pt x="0" y="25"/>
                      <a:pt x="0" y="25"/>
                    </a:cubicBezTo>
                    <a:cubicBezTo>
                      <a:pt x="0" y="11"/>
                      <a:pt x="12" y="0"/>
                      <a:pt x="25" y="0"/>
                    </a:cubicBezTo>
                    <a:cubicBezTo>
                      <a:pt x="736" y="0"/>
                      <a:pt x="736" y="0"/>
                      <a:pt x="736" y="0"/>
                    </a:cubicBezTo>
                    <a:cubicBezTo>
                      <a:pt x="750" y="0"/>
                      <a:pt x="761" y="11"/>
                      <a:pt x="761" y="25"/>
                    </a:cubicBezTo>
                    <a:cubicBezTo>
                      <a:pt x="761" y="538"/>
                      <a:pt x="761" y="538"/>
                      <a:pt x="761" y="538"/>
                    </a:cubicBezTo>
                    <a:cubicBezTo>
                      <a:pt x="761" y="552"/>
                      <a:pt x="750" y="563"/>
                      <a:pt x="736" y="563"/>
                    </a:cubicBezTo>
                    <a:close/>
                  </a:path>
                </a:pathLst>
              </a:custGeom>
              <a:solidFill>
                <a:schemeClr val="accent4"/>
              </a:solidFill>
              <a:ln>
                <a:noFill/>
              </a:ln>
            </p:spPr>
            <p:txBody>
              <a:bodyPr vert="horz" wrap="square" lIns="91440" tIns="45720" rIns="91440" bIns="45720" numCol="1" anchor="t" anchorCtr="0" compatLnSpc="1"/>
              <a:lstStyle/>
              <a:p>
                <a:endParaRPr lang="en-US"/>
              </a:p>
            </p:txBody>
          </p:sp>
          <p:sp>
            <p:nvSpPr>
              <p:cNvPr id="50" name="Freeform 20"/>
              <p:cNvSpPr>
                <a:spLocks noEditPoints="1"/>
              </p:cNvSpPr>
              <p:nvPr/>
            </p:nvSpPr>
            <p:spPr bwMode="auto">
              <a:xfrm>
                <a:off x="6356677" y="2154238"/>
                <a:ext cx="1347788" cy="1046163"/>
              </a:xfrm>
              <a:custGeom>
                <a:avLst/>
                <a:gdLst>
                  <a:gd name="T0" fmla="*/ 762 w 782"/>
                  <a:gd name="T1" fmla="*/ 0 h 607"/>
                  <a:gd name="T2" fmla="*/ 19 w 782"/>
                  <a:gd name="T3" fmla="*/ 0 h 607"/>
                  <a:gd name="T4" fmla="*/ 0 w 782"/>
                  <a:gd name="T5" fmla="*/ 24 h 607"/>
                  <a:gd name="T6" fmla="*/ 0 w 782"/>
                  <a:gd name="T7" fmla="*/ 565 h 607"/>
                  <a:gd name="T8" fmla="*/ 19 w 782"/>
                  <a:gd name="T9" fmla="*/ 589 h 607"/>
                  <a:gd name="T10" fmla="*/ 304 w 782"/>
                  <a:gd name="T11" fmla="*/ 589 h 607"/>
                  <a:gd name="T12" fmla="*/ 336 w 782"/>
                  <a:gd name="T13" fmla="*/ 607 h 607"/>
                  <a:gd name="T14" fmla="*/ 391 w 782"/>
                  <a:gd name="T15" fmla="*/ 607 h 607"/>
                  <a:gd name="T16" fmla="*/ 446 w 782"/>
                  <a:gd name="T17" fmla="*/ 607 h 607"/>
                  <a:gd name="T18" fmla="*/ 478 w 782"/>
                  <a:gd name="T19" fmla="*/ 589 h 607"/>
                  <a:gd name="T20" fmla="*/ 762 w 782"/>
                  <a:gd name="T21" fmla="*/ 589 h 607"/>
                  <a:gd name="T22" fmla="*/ 782 w 782"/>
                  <a:gd name="T23" fmla="*/ 565 h 607"/>
                  <a:gd name="T24" fmla="*/ 782 w 782"/>
                  <a:gd name="T25" fmla="*/ 24 h 607"/>
                  <a:gd name="T26" fmla="*/ 762 w 782"/>
                  <a:gd name="T27" fmla="*/ 0 h 607"/>
                  <a:gd name="T28" fmla="*/ 760 w 782"/>
                  <a:gd name="T29" fmla="*/ 563 h 607"/>
                  <a:gd name="T30" fmla="*/ 21 w 782"/>
                  <a:gd name="T31" fmla="*/ 563 h 607"/>
                  <a:gd name="T32" fmla="*/ 21 w 782"/>
                  <a:gd name="T33" fmla="*/ 26 h 607"/>
                  <a:gd name="T34" fmla="*/ 760 w 782"/>
                  <a:gd name="T35" fmla="*/ 26 h 607"/>
                  <a:gd name="T36" fmla="*/ 760 w 782"/>
                  <a:gd name="T37" fmla="*/ 563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2" h="607">
                    <a:moveTo>
                      <a:pt x="762" y="0"/>
                    </a:moveTo>
                    <a:cubicBezTo>
                      <a:pt x="19" y="0"/>
                      <a:pt x="19" y="0"/>
                      <a:pt x="19" y="0"/>
                    </a:cubicBezTo>
                    <a:cubicBezTo>
                      <a:pt x="8" y="0"/>
                      <a:pt x="0" y="11"/>
                      <a:pt x="0" y="24"/>
                    </a:cubicBezTo>
                    <a:cubicBezTo>
                      <a:pt x="0" y="565"/>
                      <a:pt x="0" y="565"/>
                      <a:pt x="0" y="565"/>
                    </a:cubicBezTo>
                    <a:cubicBezTo>
                      <a:pt x="0" y="578"/>
                      <a:pt x="8" y="589"/>
                      <a:pt x="19" y="589"/>
                    </a:cubicBezTo>
                    <a:cubicBezTo>
                      <a:pt x="304" y="589"/>
                      <a:pt x="304" y="589"/>
                      <a:pt x="304" y="589"/>
                    </a:cubicBezTo>
                    <a:cubicBezTo>
                      <a:pt x="308" y="594"/>
                      <a:pt x="322" y="607"/>
                      <a:pt x="336" y="607"/>
                    </a:cubicBezTo>
                    <a:cubicBezTo>
                      <a:pt x="353" y="607"/>
                      <a:pt x="391" y="607"/>
                      <a:pt x="391" y="607"/>
                    </a:cubicBezTo>
                    <a:cubicBezTo>
                      <a:pt x="391" y="607"/>
                      <a:pt x="429" y="607"/>
                      <a:pt x="446" y="607"/>
                    </a:cubicBezTo>
                    <a:cubicBezTo>
                      <a:pt x="459" y="607"/>
                      <a:pt x="473" y="594"/>
                      <a:pt x="478" y="589"/>
                    </a:cubicBezTo>
                    <a:cubicBezTo>
                      <a:pt x="762" y="589"/>
                      <a:pt x="762" y="589"/>
                      <a:pt x="762" y="589"/>
                    </a:cubicBezTo>
                    <a:cubicBezTo>
                      <a:pt x="773" y="589"/>
                      <a:pt x="782" y="578"/>
                      <a:pt x="782" y="565"/>
                    </a:cubicBezTo>
                    <a:cubicBezTo>
                      <a:pt x="782" y="24"/>
                      <a:pt x="782" y="24"/>
                      <a:pt x="782" y="24"/>
                    </a:cubicBezTo>
                    <a:cubicBezTo>
                      <a:pt x="782" y="11"/>
                      <a:pt x="773" y="0"/>
                      <a:pt x="762" y="0"/>
                    </a:cubicBezTo>
                    <a:close/>
                    <a:moveTo>
                      <a:pt x="760" y="563"/>
                    </a:moveTo>
                    <a:cubicBezTo>
                      <a:pt x="21" y="563"/>
                      <a:pt x="21" y="563"/>
                      <a:pt x="21" y="563"/>
                    </a:cubicBezTo>
                    <a:cubicBezTo>
                      <a:pt x="21" y="26"/>
                      <a:pt x="21" y="26"/>
                      <a:pt x="21" y="26"/>
                    </a:cubicBezTo>
                    <a:cubicBezTo>
                      <a:pt x="760" y="26"/>
                      <a:pt x="760" y="26"/>
                      <a:pt x="760" y="26"/>
                    </a:cubicBezTo>
                    <a:lnTo>
                      <a:pt x="760" y="563"/>
                    </a:lnTo>
                    <a:close/>
                  </a:path>
                </a:pathLst>
              </a:custGeom>
              <a:solidFill>
                <a:schemeClr val="tx2"/>
              </a:solidFill>
              <a:ln>
                <a:noFill/>
              </a:ln>
            </p:spPr>
            <p:txBody>
              <a:bodyPr vert="horz" wrap="square" lIns="91440" tIns="45720" rIns="91440" bIns="45720" numCol="1" anchor="t" anchorCtr="0" compatLnSpc="1"/>
              <a:lstStyle/>
              <a:p>
                <a:endParaRPr lang="en-US"/>
              </a:p>
            </p:txBody>
          </p:sp>
          <p:sp>
            <p:nvSpPr>
              <p:cNvPr id="51" name="Freeform 21"/>
              <p:cNvSpPr/>
              <p:nvPr/>
            </p:nvSpPr>
            <p:spPr bwMode="auto">
              <a:xfrm>
                <a:off x="6945640" y="3154363"/>
                <a:ext cx="168275" cy="15875"/>
              </a:xfrm>
              <a:custGeom>
                <a:avLst/>
                <a:gdLst>
                  <a:gd name="T0" fmla="*/ 92 w 97"/>
                  <a:gd name="T1" fmla="*/ 9 h 9"/>
                  <a:gd name="T2" fmla="*/ 5 w 97"/>
                  <a:gd name="T3" fmla="*/ 9 h 9"/>
                  <a:gd name="T4" fmla="*/ 0 w 97"/>
                  <a:gd name="T5" fmla="*/ 4 h 9"/>
                  <a:gd name="T6" fmla="*/ 5 w 97"/>
                  <a:gd name="T7" fmla="*/ 0 h 9"/>
                  <a:gd name="T8" fmla="*/ 92 w 97"/>
                  <a:gd name="T9" fmla="*/ 0 h 9"/>
                  <a:gd name="T10" fmla="*/ 97 w 97"/>
                  <a:gd name="T11" fmla="*/ 4 h 9"/>
                  <a:gd name="T12" fmla="*/ 92 w 9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7" h="9">
                    <a:moveTo>
                      <a:pt x="92" y="9"/>
                    </a:moveTo>
                    <a:cubicBezTo>
                      <a:pt x="5" y="9"/>
                      <a:pt x="5" y="9"/>
                      <a:pt x="5" y="9"/>
                    </a:cubicBezTo>
                    <a:cubicBezTo>
                      <a:pt x="2" y="9"/>
                      <a:pt x="0" y="7"/>
                      <a:pt x="0" y="4"/>
                    </a:cubicBezTo>
                    <a:cubicBezTo>
                      <a:pt x="0" y="2"/>
                      <a:pt x="2" y="0"/>
                      <a:pt x="5" y="0"/>
                    </a:cubicBezTo>
                    <a:cubicBezTo>
                      <a:pt x="92" y="0"/>
                      <a:pt x="92" y="0"/>
                      <a:pt x="92" y="0"/>
                    </a:cubicBezTo>
                    <a:cubicBezTo>
                      <a:pt x="95" y="0"/>
                      <a:pt x="97" y="2"/>
                      <a:pt x="97" y="4"/>
                    </a:cubicBezTo>
                    <a:cubicBezTo>
                      <a:pt x="97" y="7"/>
                      <a:pt x="95" y="9"/>
                      <a:pt x="92" y="9"/>
                    </a:cubicBezTo>
                    <a:close/>
                  </a:path>
                </a:pathLst>
              </a:custGeom>
              <a:solidFill>
                <a:schemeClr val="tx2">
                  <a:lumMod val="75000"/>
                </a:schemeClr>
              </a:solidFill>
              <a:ln>
                <a:noFill/>
              </a:ln>
            </p:spPr>
            <p:txBody>
              <a:bodyPr vert="horz" wrap="square" lIns="91440" tIns="45720" rIns="91440" bIns="45720" numCol="1" anchor="t" anchorCtr="0" compatLnSpc="1"/>
              <a:lstStyle/>
              <a:p>
                <a:endParaRPr lang="en-US"/>
              </a:p>
            </p:txBody>
          </p:sp>
        </p:grpSp>
        <p:sp>
          <p:nvSpPr>
            <p:cNvPr id="47" name="Freeform 46"/>
            <p:cNvSpPr>
              <a:spLocks noEditPoints="1"/>
            </p:cNvSpPr>
            <p:nvPr/>
          </p:nvSpPr>
          <p:spPr bwMode="auto">
            <a:xfrm>
              <a:off x="6622502" y="1887466"/>
              <a:ext cx="394230" cy="428227"/>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8" name="TextBox 47"/>
            <p:cNvSpPr txBox="1"/>
            <p:nvPr/>
          </p:nvSpPr>
          <p:spPr>
            <a:xfrm>
              <a:off x="6140671" y="2366555"/>
              <a:ext cx="1363900" cy="307777"/>
            </a:xfrm>
            <a:prstGeom prst="rect">
              <a:avLst/>
            </a:prstGeom>
            <a:noFill/>
          </p:spPr>
          <p:txBody>
            <a:bodyPr wrap="none" rtlCol="0">
              <a:spAutoFit/>
            </a:bodyPr>
            <a:lstStyle/>
            <a:p>
              <a:pPr algn="ctr"/>
              <a:r>
                <a:rPr lang="en-US" sz="1400" b="1" dirty="0">
                  <a:solidFill>
                    <a:schemeClr val="bg1"/>
                  </a:solidFill>
                  <a:latin typeface="+mj-lt"/>
                </a:rPr>
                <a:t>Structured Data</a:t>
              </a:r>
            </a:p>
          </p:txBody>
        </p:sp>
      </p:grpSp>
      <p:grpSp>
        <p:nvGrpSpPr>
          <p:cNvPr id="52" name="Group 51"/>
          <p:cNvGrpSpPr/>
          <p:nvPr/>
        </p:nvGrpSpPr>
        <p:grpSpPr>
          <a:xfrm>
            <a:off x="7592754" y="1713173"/>
            <a:ext cx="1357793" cy="1053929"/>
            <a:chOff x="7592754" y="1713173"/>
            <a:chExt cx="1357793" cy="1053929"/>
          </a:xfrm>
        </p:grpSpPr>
        <p:grpSp>
          <p:nvGrpSpPr>
            <p:cNvPr id="53" name="Group 52"/>
            <p:cNvGrpSpPr/>
            <p:nvPr/>
          </p:nvGrpSpPr>
          <p:grpSpPr>
            <a:xfrm>
              <a:off x="7592754" y="1713173"/>
              <a:ext cx="1357793" cy="1053929"/>
              <a:chOff x="7831465" y="2154238"/>
              <a:chExt cx="1347788" cy="1046163"/>
            </a:xfrm>
          </p:grpSpPr>
          <p:sp>
            <p:nvSpPr>
              <p:cNvPr id="56" name="Freeform 28"/>
              <p:cNvSpPr/>
              <p:nvPr/>
            </p:nvSpPr>
            <p:spPr bwMode="auto">
              <a:xfrm>
                <a:off x="7850515" y="2176463"/>
                <a:ext cx="1309688" cy="969963"/>
              </a:xfrm>
              <a:custGeom>
                <a:avLst/>
                <a:gdLst>
                  <a:gd name="T0" fmla="*/ 736 w 760"/>
                  <a:gd name="T1" fmla="*/ 563 h 563"/>
                  <a:gd name="T2" fmla="*/ 24 w 760"/>
                  <a:gd name="T3" fmla="*/ 563 h 563"/>
                  <a:gd name="T4" fmla="*/ 0 w 760"/>
                  <a:gd name="T5" fmla="*/ 538 h 563"/>
                  <a:gd name="T6" fmla="*/ 0 w 760"/>
                  <a:gd name="T7" fmla="*/ 25 h 563"/>
                  <a:gd name="T8" fmla="*/ 24 w 760"/>
                  <a:gd name="T9" fmla="*/ 0 h 563"/>
                  <a:gd name="T10" fmla="*/ 736 w 760"/>
                  <a:gd name="T11" fmla="*/ 0 h 563"/>
                  <a:gd name="T12" fmla="*/ 760 w 760"/>
                  <a:gd name="T13" fmla="*/ 25 h 563"/>
                  <a:gd name="T14" fmla="*/ 760 w 760"/>
                  <a:gd name="T15" fmla="*/ 538 h 563"/>
                  <a:gd name="T16" fmla="*/ 736 w 760"/>
                  <a:gd name="T17" fmla="*/ 5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0" h="563">
                    <a:moveTo>
                      <a:pt x="736" y="563"/>
                    </a:moveTo>
                    <a:cubicBezTo>
                      <a:pt x="24" y="563"/>
                      <a:pt x="24" y="563"/>
                      <a:pt x="24" y="563"/>
                    </a:cubicBezTo>
                    <a:cubicBezTo>
                      <a:pt x="11" y="563"/>
                      <a:pt x="0" y="552"/>
                      <a:pt x="0" y="538"/>
                    </a:cubicBezTo>
                    <a:cubicBezTo>
                      <a:pt x="0" y="25"/>
                      <a:pt x="0" y="25"/>
                      <a:pt x="0" y="25"/>
                    </a:cubicBezTo>
                    <a:cubicBezTo>
                      <a:pt x="0" y="11"/>
                      <a:pt x="11" y="0"/>
                      <a:pt x="24" y="0"/>
                    </a:cubicBezTo>
                    <a:cubicBezTo>
                      <a:pt x="736" y="0"/>
                      <a:pt x="736" y="0"/>
                      <a:pt x="736" y="0"/>
                    </a:cubicBezTo>
                    <a:cubicBezTo>
                      <a:pt x="749" y="0"/>
                      <a:pt x="760" y="11"/>
                      <a:pt x="760" y="25"/>
                    </a:cubicBezTo>
                    <a:cubicBezTo>
                      <a:pt x="760" y="538"/>
                      <a:pt x="760" y="538"/>
                      <a:pt x="760" y="538"/>
                    </a:cubicBezTo>
                    <a:cubicBezTo>
                      <a:pt x="760" y="552"/>
                      <a:pt x="749" y="563"/>
                      <a:pt x="736" y="563"/>
                    </a:cubicBezTo>
                    <a:close/>
                  </a:path>
                </a:pathLst>
              </a:custGeom>
              <a:solidFill>
                <a:schemeClr val="accent5"/>
              </a:solidFill>
              <a:ln>
                <a:noFill/>
              </a:ln>
            </p:spPr>
            <p:txBody>
              <a:bodyPr vert="horz" wrap="square" lIns="91440" tIns="45720" rIns="91440" bIns="45720" numCol="1" anchor="t" anchorCtr="0" compatLnSpc="1"/>
              <a:lstStyle/>
              <a:p>
                <a:endParaRPr lang="en-US"/>
              </a:p>
            </p:txBody>
          </p:sp>
          <p:sp>
            <p:nvSpPr>
              <p:cNvPr id="57" name="Freeform 29"/>
              <p:cNvSpPr>
                <a:spLocks noEditPoints="1"/>
              </p:cNvSpPr>
              <p:nvPr/>
            </p:nvSpPr>
            <p:spPr bwMode="auto">
              <a:xfrm>
                <a:off x="7831465" y="2154238"/>
                <a:ext cx="1347788" cy="1046163"/>
              </a:xfrm>
              <a:custGeom>
                <a:avLst/>
                <a:gdLst>
                  <a:gd name="T0" fmla="*/ 763 w 782"/>
                  <a:gd name="T1" fmla="*/ 0 h 607"/>
                  <a:gd name="T2" fmla="*/ 19 w 782"/>
                  <a:gd name="T3" fmla="*/ 0 h 607"/>
                  <a:gd name="T4" fmla="*/ 0 w 782"/>
                  <a:gd name="T5" fmla="*/ 24 h 607"/>
                  <a:gd name="T6" fmla="*/ 0 w 782"/>
                  <a:gd name="T7" fmla="*/ 565 h 607"/>
                  <a:gd name="T8" fmla="*/ 19 w 782"/>
                  <a:gd name="T9" fmla="*/ 589 h 607"/>
                  <a:gd name="T10" fmla="*/ 304 w 782"/>
                  <a:gd name="T11" fmla="*/ 589 h 607"/>
                  <a:gd name="T12" fmla="*/ 336 w 782"/>
                  <a:gd name="T13" fmla="*/ 607 h 607"/>
                  <a:gd name="T14" fmla="*/ 391 w 782"/>
                  <a:gd name="T15" fmla="*/ 607 h 607"/>
                  <a:gd name="T16" fmla="*/ 446 w 782"/>
                  <a:gd name="T17" fmla="*/ 607 h 607"/>
                  <a:gd name="T18" fmla="*/ 478 w 782"/>
                  <a:gd name="T19" fmla="*/ 589 h 607"/>
                  <a:gd name="T20" fmla="*/ 763 w 782"/>
                  <a:gd name="T21" fmla="*/ 589 h 607"/>
                  <a:gd name="T22" fmla="*/ 782 w 782"/>
                  <a:gd name="T23" fmla="*/ 565 h 607"/>
                  <a:gd name="T24" fmla="*/ 782 w 782"/>
                  <a:gd name="T25" fmla="*/ 24 h 607"/>
                  <a:gd name="T26" fmla="*/ 763 w 782"/>
                  <a:gd name="T27" fmla="*/ 0 h 607"/>
                  <a:gd name="T28" fmla="*/ 761 w 782"/>
                  <a:gd name="T29" fmla="*/ 563 h 607"/>
                  <a:gd name="T30" fmla="*/ 21 w 782"/>
                  <a:gd name="T31" fmla="*/ 563 h 607"/>
                  <a:gd name="T32" fmla="*/ 21 w 782"/>
                  <a:gd name="T33" fmla="*/ 26 h 607"/>
                  <a:gd name="T34" fmla="*/ 761 w 782"/>
                  <a:gd name="T35" fmla="*/ 26 h 607"/>
                  <a:gd name="T36" fmla="*/ 761 w 782"/>
                  <a:gd name="T37" fmla="*/ 563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2" h="607">
                    <a:moveTo>
                      <a:pt x="763" y="0"/>
                    </a:moveTo>
                    <a:cubicBezTo>
                      <a:pt x="19" y="0"/>
                      <a:pt x="19" y="0"/>
                      <a:pt x="19" y="0"/>
                    </a:cubicBezTo>
                    <a:cubicBezTo>
                      <a:pt x="9" y="0"/>
                      <a:pt x="0" y="11"/>
                      <a:pt x="0" y="24"/>
                    </a:cubicBezTo>
                    <a:cubicBezTo>
                      <a:pt x="0" y="565"/>
                      <a:pt x="0" y="565"/>
                      <a:pt x="0" y="565"/>
                    </a:cubicBezTo>
                    <a:cubicBezTo>
                      <a:pt x="0" y="578"/>
                      <a:pt x="9" y="589"/>
                      <a:pt x="19" y="589"/>
                    </a:cubicBezTo>
                    <a:cubicBezTo>
                      <a:pt x="304" y="589"/>
                      <a:pt x="304" y="589"/>
                      <a:pt x="304" y="589"/>
                    </a:cubicBezTo>
                    <a:cubicBezTo>
                      <a:pt x="308" y="594"/>
                      <a:pt x="322" y="607"/>
                      <a:pt x="336" y="607"/>
                    </a:cubicBezTo>
                    <a:cubicBezTo>
                      <a:pt x="353" y="607"/>
                      <a:pt x="391" y="607"/>
                      <a:pt x="391" y="607"/>
                    </a:cubicBezTo>
                    <a:cubicBezTo>
                      <a:pt x="391" y="607"/>
                      <a:pt x="429" y="607"/>
                      <a:pt x="446" y="607"/>
                    </a:cubicBezTo>
                    <a:cubicBezTo>
                      <a:pt x="460" y="607"/>
                      <a:pt x="474" y="594"/>
                      <a:pt x="478" y="589"/>
                    </a:cubicBezTo>
                    <a:cubicBezTo>
                      <a:pt x="763" y="589"/>
                      <a:pt x="763" y="589"/>
                      <a:pt x="763" y="589"/>
                    </a:cubicBezTo>
                    <a:cubicBezTo>
                      <a:pt x="773" y="589"/>
                      <a:pt x="782" y="578"/>
                      <a:pt x="782" y="565"/>
                    </a:cubicBezTo>
                    <a:cubicBezTo>
                      <a:pt x="782" y="24"/>
                      <a:pt x="782" y="24"/>
                      <a:pt x="782" y="24"/>
                    </a:cubicBezTo>
                    <a:cubicBezTo>
                      <a:pt x="782" y="11"/>
                      <a:pt x="773" y="0"/>
                      <a:pt x="763" y="0"/>
                    </a:cubicBezTo>
                    <a:close/>
                    <a:moveTo>
                      <a:pt x="761" y="563"/>
                    </a:moveTo>
                    <a:cubicBezTo>
                      <a:pt x="21" y="563"/>
                      <a:pt x="21" y="563"/>
                      <a:pt x="21" y="563"/>
                    </a:cubicBezTo>
                    <a:cubicBezTo>
                      <a:pt x="21" y="26"/>
                      <a:pt x="21" y="26"/>
                      <a:pt x="21" y="26"/>
                    </a:cubicBezTo>
                    <a:cubicBezTo>
                      <a:pt x="761" y="26"/>
                      <a:pt x="761" y="26"/>
                      <a:pt x="761" y="26"/>
                    </a:cubicBezTo>
                    <a:lnTo>
                      <a:pt x="761" y="563"/>
                    </a:lnTo>
                    <a:close/>
                  </a:path>
                </a:pathLst>
              </a:custGeom>
              <a:solidFill>
                <a:schemeClr val="tx2"/>
              </a:solidFill>
              <a:ln>
                <a:noFill/>
              </a:ln>
            </p:spPr>
            <p:txBody>
              <a:bodyPr vert="horz" wrap="square" lIns="91440" tIns="45720" rIns="91440" bIns="45720" numCol="1" anchor="t" anchorCtr="0" compatLnSpc="1"/>
              <a:lstStyle/>
              <a:p>
                <a:endParaRPr lang="en-US"/>
              </a:p>
            </p:txBody>
          </p:sp>
          <p:sp>
            <p:nvSpPr>
              <p:cNvPr id="58" name="Freeform 30"/>
              <p:cNvSpPr/>
              <p:nvPr/>
            </p:nvSpPr>
            <p:spPr bwMode="auto">
              <a:xfrm>
                <a:off x="8422015" y="3154363"/>
                <a:ext cx="165100" cy="15875"/>
              </a:xfrm>
              <a:custGeom>
                <a:avLst/>
                <a:gdLst>
                  <a:gd name="T0" fmla="*/ 92 w 96"/>
                  <a:gd name="T1" fmla="*/ 9 h 9"/>
                  <a:gd name="T2" fmla="*/ 4 w 96"/>
                  <a:gd name="T3" fmla="*/ 9 h 9"/>
                  <a:gd name="T4" fmla="*/ 0 w 96"/>
                  <a:gd name="T5" fmla="*/ 4 h 9"/>
                  <a:gd name="T6" fmla="*/ 4 w 96"/>
                  <a:gd name="T7" fmla="*/ 0 h 9"/>
                  <a:gd name="T8" fmla="*/ 92 w 96"/>
                  <a:gd name="T9" fmla="*/ 0 h 9"/>
                  <a:gd name="T10" fmla="*/ 96 w 96"/>
                  <a:gd name="T11" fmla="*/ 4 h 9"/>
                  <a:gd name="T12" fmla="*/ 92 w 96"/>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6" h="9">
                    <a:moveTo>
                      <a:pt x="92" y="9"/>
                    </a:moveTo>
                    <a:cubicBezTo>
                      <a:pt x="4" y="9"/>
                      <a:pt x="4" y="9"/>
                      <a:pt x="4" y="9"/>
                    </a:cubicBezTo>
                    <a:cubicBezTo>
                      <a:pt x="2" y="9"/>
                      <a:pt x="0" y="7"/>
                      <a:pt x="0" y="4"/>
                    </a:cubicBezTo>
                    <a:cubicBezTo>
                      <a:pt x="0" y="2"/>
                      <a:pt x="2" y="0"/>
                      <a:pt x="4" y="0"/>
                    </a:cubicBezTo>
                    <a:cubicBezTo>
                      <a:pt x="92" y="0"/>
                      <a:pt x="92" y="0"/>
                      <a:pt x="92" y="0"/>
                    </a:cubicBezTo>
                    <a:cubicBezTo>
                      <a:pt x="94" y="0"/>
                      <a:pt x="96" y="2"/>
                      <a:pt x="96" y="4"/>
                    </a:cubicBezTo>
                    <a:cubicBezTo>
                      <a:pt x="96" y="7"/>
                      <a:pt x="94" y="9"/>
                      <a:pt x="92" y="9"/>
                    </a:cubicBezTo>
                    <a:close/>
                  </a:path>
                </a:pathLst>
              </a:custGeom>
              <a:solidFill>
                <a:schemeClr val="tx2">
                  <a:lumMod val="75000"/>
                </a:schemeClr>
              </a:solidFill>
              <a:ln>
                <a:noFill/>
              </a:ln>
            </p:spPr>
            <p:txBody>
              <a:bodyPr vert="horz" wrap="square" lIns="91440" tIns="45720" rIns="91440" bIns="45720" numCol="1" anchor="t" anchorCtr="0" compatLnSpc="1"/>
              <a:lstStyle/>
              <a:p>
                <a:endParaRPr lang="en-US"/>
              </a:p>
            </p:txBody>
          </p:sp>
        </p:grpSp>
        <p:sp>
          <p:nvSpPr>
            <p:cNvPr id="54" name="Freeform 53"/>
            <p:cNvSpPr>
              <a:spLocks noEditPoints="1"/>
            </p:cNvSpPr>
            <p:nvPr/>
          </p:nvSpPr>
          <p:spPr bwMode="auto">
            <a:xfrm rot="20818637">
              <a:off x="8062443" y="1905537"/>
              <a:ext cx="416815" cy="365253"/>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55" name="TextBox 54"/>
            <p:cNvSpPr txBox="1"/>
            <p:nvPr/>
          </p:nvSpPr>
          <p:spPr>
            <a:xfrm>
              <a:off x="7938390" y="2375166"/>
              <a:ext cx="664927" cy="307777"/>
            </a:xfrm>
            <a:prstGeom prst="rect">
              <a:avLst/>
            </a:prstGeom>
            <a:noFill/>
          </p:spPr>
          <p:txBody>
            <a:bodyPr wrap="none" rtlCol="0">
              <a:spAutoFit/>
            </a:bodyPr>
            <a:lstStyle/>
            <a:p>
              <a:pPr algn="ctr"/>
              <a:r>
                <a:rPr lang="en-US" sz="1400" b="1" dirty="0">
                  <a:solidFill>
                    <a:schemeClr val="bg1"/>
                  </a:solidFill>
                  <a:latin typeface="+mj-lt"/>
                </a:rPr>
                <a:t>Crowd</a:t>
              </a:r>
            </a:p>
          </p:txBody>
        </p:sp>
      </p:grpSp>
      <p:grpSp>
        <p:nvGrpSpPr>
          <p:cNvPr id="59" name="Group 58"/>
          <p:cNvGrpSpPr/>
          <p:nvPr/>
        </p:nvGrpSpPr>
        <p:grpSpPr>
          <a:xfrm>
            <a:off x="2458675" y="1046803"/>
            <a:ext cx="277647" cy="276819"/>
            <a:chOff x="2138511" y="2464802"/>
            <a:chExt cx="354012" cy="352956"/>
          </a:xfrm>
          <a:solidFill>
            <a:schemeClr val="accent1"/>
          </a:solidFill>
        </p:grpSpPr>
        <p:sp>
          <p:nvSpPr>
            <p:cNvPr id="60" name="Oval 59"/>
            <p:cNvSpPr>
              <a:spLocks noChangeArrowheads="1"/>
            </p:cNvSpPr>
            <p:nvPr/>
          </p:nvSpPr>
          <p:spPr bwMode="auto">
            <a:xfrm>
              <a:off x="2229830" y="2555417"/>
              <a:ext cx="171376" cy="171727"/>
            </a:xfrm>
            <a:prstGeom prst="ellipse">
              <a:avLst/>
            </a:prstGeom>
            <a:grpFill/>
            <a:ln>
              <a:noFill/>
            </a:ln>
          </p:spPr>
          <p:txBody>
            <a:bodyPr vert="horz" wrap="square" lIns="91440" tIns="45720" rIns="91440" bIns="45720" numCol="1" anchor="t" anchorCtr="0" compatLnSpc="1"/>
            <a:lstStyle/>
            <a:p>
              <a:endParaRPr lang="id-ID"/>
            </a:p>
          </p:txBody>
        </p:sp>
        <p:sp>
          <p:nvSpPr>
            <p:cNvPr id="61" name="Freeform 60"/>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vert="horz" wrap="square" lIns="91440" tIns="45720" rIns="91440" bIns="45720" numCol="1" anchor="t" anchorCtr="0" compatLnSpc="1"/>
            <a:lstStyle/>
            <a:p>
              <a:endParaRPr lang="id-ID"/>
            </a:p>
          </p:txBody>
        </p:sp>
      </p:grpSp>
      <p:sp>
        <p:nvSpPr>
          <p:cNvPr id="62" name="TextBox 61"/>
          <p:cNvSpPr txBox="1"/>
          <p:nvPr/>
        </p:nvSpPr>
        <p:spPr>
          <a:xfrm>
            <a:off x="819150" y="906871"/>
            <a:ext cx="1532856" cy="584775"/>
          </a:xfrm>
          <a:prstGeom prst="rect">
            <a:avLst/>
          </a:prstGeom>
          <a:noFill/>
        </p:spPr>
        <p:txBody>
          <a:bodyPr wrap="none" rtlCol="0">
            <a:spAutoFit/>
          </a:bodyPr>
          <a:lstStyle/>
          <a:p>
            <a:pPr algn="r"/>
            <a:r>
              <a:rPr lang="en-US" sz="1600" b="1" dirty="0">
                <a:solidFill>
                  <a:schemeClr val="tx2">
                    <a:lumMod val="75000"/>
                  </a:schemeClr>
                </a:solidFill>
                <a:cs typeface="Lato Regular"/>
              </a:rPr>
              <a:t>Knowledge</a:t>
            </a:r>
          </a:p>
          <a:p>
            <a:pPr algn="r"/>
            <a:r>
              <a:rPr lang="en-US" sz="1600" b="1" dirty="0">
                <a:solidFill>
                  <a:schemeClr val="tx2">
                    <a:lumMod val="75000"/>
                  </a:schemeClr>
                </a:solidFill>
                <a:cs typeface="Lato Regular"/>
              </a:rPr>
              <a:t> Representation</a:t>
            </a:r>
            <a:endParaRPr lang="id-ID" sz="1600" b="1" dirty="0">
              <a:solidFill>
                <a:schemeClr val="tx2">
                  <a:lumMod val="75000"/>
                </a:schemeClr>
              </a:solidFill>
              <a:cs typeface="Lato Regular"/>
            </a:endParaRPr>
          </a:p>
        </p:txBody>
      </p:sp>
      <p:sp>
        <p:nvSpPr>
          <p:cNvPr id="63" name="TextBox 62"/>
          <p:cNvSpPr txBox="1"/>
          <p:nvPr/>
        </p:nvSpPr>
        <p:spPr>
          <a:xfrm>
            <a:off x="355858" y="1425690"/>
            <a:ext cx="2032945" cy="520720"/>
          </a:xfrm>
          <a:prstGeom prst="rect">
            <a:avLst/>
          </a:prstGeom>
          <a:noFill/>
        </p:spPr>
        <p:txBody>
          <a:bodyPr wrap="square" rtlCol="0">
            <a:spAutoFit/>
          </a:bodyPr>
          <a:lstStyle/>
          <a:p>
            <a:pPr marL="171450" indent="-171450" algn="r">
              <a:lnSpc>
                <a:spcPct val="120000"/>
              </a:lnSpc>
              <a:buFont typeface="Arial" panose="020B0604020202090204" pitchFamily="34" charset="0"/>
              <a:buChar char="•"/>
            </a:pPr>
            <a:r>
              <a:rPr lang="en-US" sz="1200" b="1" dirty="0">
                <a:solidFill>
                  <a:schemeClr val="tx2"/>
                </a:solidFill>
                <a:cs typeface="Lato Light"/>
              </a:rPr>
              <a:t>Vector representation</a:t>
            </a:r>
          </a:p>
          <a:p>
            <a:pPr marL="171450" indent="-171450" algn="r">
              <a:lnSpc>
                <a:spcPct val="120000"/>
              </a:lnSpc>
              <a:buFont typeface="Arial" panose="020B0604020202090204" pitchFamily="34" charset="0"/>
              <a:buChar char="•"/>
            </a:pPr>
            <a:r>
              <a:rPr lang="en-US" sz="1200" b="1" dirty="0">
                <a:solidFill>
                  <a:schemeClr val="tx2"/>
                </a:solidFill>
                <a:cs typeface="Lato Light"/>
              </a:rPr>
              <a:t>Symbolic representation</a:t>
            </a:r>
          </a:p>
        </p:txBody>
      </p:sp>
      <p:grpSp>
        <p:nvGrpSpPr>
          <p:cNvPr id="64" name="Group 63"/>
          <p:cNvGrpSpPr/>
          <p:nvPr/>
        </p:nvGrpSpPr>
        <p:grpSpPr>
          <a:xfrm>
            <a:off x="2468932" y="2444103"/>
            <a:ext cx="277647" cy="276819"/>
            <a:chOff x="2138511" y="2464802"/>
            <a:chExt cx="354012" cy="352956"/>
          </a:xfrm>
          <a:solidFill>
            <a:schemeClr val="accent3"/>
          </a:solidFill>
        </p:grpSpPr>
        <p:sp>
          <p:nvSpPr>
            <p:cNvPr id="65" name="Oval 64"/>
            <p:cNvSpPr>
              <a:spLocks noChangeArrowheads="1"/>
            </p:cNvSpPr>
            <p:nvPr/>
          </p:nvSpPr>
          <p:spPr bwMode="auto">
            <a:xfrm>
              <a:off x="2229830" y="2555417"/>
              <a:ext cx="171376" cy="171727"/>
            </a:xfrm>
            <a:prstGeom prst="ellipse">
              <a:avLst/>
            </a:prstGeom>
            <a:grpFill/>
            <a:ln>
              <a:noFill/>
            </a:ln>
          </p:spPr>
          <p:txBody>
            <a:bodyPr vert="horz" wrap="square" lIns="91440" tIns="45720" rIns="91440" bIns="45720" numCol="1" anchor="t" anchorCtr="0" compatLnSpc="1"/>
            <a:lstStyle/>
            <a:p>
              <a:endParaRPr lang="id-ID"/>
            </a:p>
          </p:txBody>
        </p:sp>
        <p:sp>
          <p:nvSpPr>
            <p:cNvPr id="66" name="Freeform 65"/>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vert="horz" wrap="square" lIns="91440" tIns="45720" rIns="91440" bIns="45720" numCol="1" anchor="t" anchorCtr="0" compatLnSpc="1"/>
            <a:lstStyle/>
            <a:p>
              <a:endParaRPr lang="id-ID"/>
            </a:p>
          </p:txBody>
        </p:sp>
      </p:grpSp>
      <p:sp>
        <p:nvSpPr>
          <p:cNvPr id="67" name="TextBox 66"/>
          <p:cNvSpPr txBox="1"/>
          <p:nvPr/>
        </p:nvSpPr>
        <p:spPr>
          <a:xfrm>
            <a:off x="292474" y="2362323"/>
            <a:ext cx="2130776" cy="338554"/>
          </a:xfrm>
          <a:prstGeom prst="rect">
            <a:avLst/>
          </a:prstGeom>
          <a:noFill/>
        </p:spPr>
        <p:txBody>
          <a:bodyPr wrap="none" rtlCol="0">
            <a:spAutoFit/>
          </a:bodyPr>
          <a:lstStyle/>
          <a:p>
            <a:pPr algn="r"/>
            <a:r>
              <a:rPr lang="en-US" sz="1600" b="1" dirty="0">
                <a:solidFill>
                  <a:schemeClr val="tx2">
                    <a:lumMod val="75000"/>
                  </a:schemeClr>
                </a:solidFill>
                <a:cs typeface="Lato Regular"/>
              </a:rPr>
              <a:t>Knowledge Acquisition</a:t>
            </a:r>
            <a:endParaRPr lang="id-ID" sz="1600" b="1" dirty="0">
              <a:solidFill>
                <a:schemeClr val="tx2">
                  <a:lumMod val="75000"/>
                </a:schemeClr>
              </a:solidFill>
              <a:cs typeface="Lato Regular"/>
            </a:endParaRPr>
          </a:p>
        </p:txBody>
      </p:sp>
      <p:sp>
        <p:nvSpPr>
          <p:cNvPr id="68" name="TextBox 67"/>
          <p:cNvSpPr txBox="1"/>
          <p:nvPr/>
        </p:nvSpPr>
        <p:spPr>
          <a:xfrm>
            <a:off x="390305" y="2619636"/>
            <a:ext cx="2032945" cy="963918"/>
          </a:xfrm>
          <a:prstGeom prst="rect">
            <a:avLst/>
          </a:prstGeom>
          <a:noFill/>
        </p:spPr>
        <p:txBody>
          <a:bodyPr wrap="square" rtlCol="0">
            <a:spAutoFit/>
          </a:bodyPr>
          <a:lstStyle/>
          <a:p>
            <a:pPr marL="171450" indent="-171450" algn="r">
              <a:lnSpc>
                <a:spcPct val="120000"/>
              </a:lnSpc>
              <a:buFont typeface="Arial" panose="020B0604020202090204" pitchFamily="34" charset="0"/>
              <a:buChar char="•"/>
            </a:pPr>
            <a:r>
              <a:rPr lang="en-US" sz="1200" b="1" dirty="0">
                <a:solidFill>
                  <a:schemeClr val="tx2"/>
                </a:solidFill>
                <a:cs typeface="Lato Light"/>
              </a:rPr>
              <a:t>Concept extraction</a:t>
            </a:r>
          </a:p>
          <a:p>
            <a:pPr marL="171450" indent="-171450" algn="r">
              <a:lnSpc>
                <a:spcPct val="120000"/>
              </a:lnSpc>
              <a:buFont typeface="Arial" panose="020B0604020202090204" pitchFamily="34" charset="0"/>
              <a:buChar char="•"/>
            </a:pPr>
            <a:r>
              <a:rPr lang="en-US" sz="1200" b="1" dirty="0">
                <a:solidFill>
                  <a:schemeClr val="tx2"/>
                </a:solidFill>
                <a:cs typeface="Lato Light"/>
              </a:rPr>
              <a:t>Entity extraction</a:t>
            </a:r>
          </a:p>
          <a:p>
            <a:pPr marL="171450" indent="-171450" algn="r">
              <a:lnSpc>
                <a:spcPct val="120000"/>
              </a:lnSpc>
              <a:buFont typeface="Arial" panose="020B0604020202090204" pitchFamily="34" charset="0"/>
              <a:buChar char="•"/>
            </a:pPr>
            <a:r>
              <a:rPr lang="en-US" sz="1200" b="1" dirty="0">
                <a:solidFill>
                  <a:schemeClr val="tx2"/>
                </a:solidFill>
                <a:cs typeface="Lato Light"/>
              </a:rPr>
              <a:t>Relation extraction</a:t>
            </a:r>
          </a:p>
          <a:p>
            <a:pPr marL="171450" indent="-171450" algn="r">
              <a:lnSpc>
                <a:spcPct val="120000"/>
              </a:lnSpc>
              <a:buFont typeface="Arial" panose="020B0604020202090204" pitchFamily="34" charset="0"/>
              <a:buChar char="•"/>
            </a:pPr>
            <a:r>
              <a:rPr lang="en-US" sz="1200" b="1" dirty="0">
                <a:solidFill>
                  <a:schemeClr val="tx2"/>
                </a:solidFill>
                <a:cs typeface="Lato Light"/>
              </a:rPr>
              <a:t>Rule extraction</a:t>
            </a:r>
          </a:p>
        </p:txBody>
      </p:sp>
      <p:grpSp>
        <p:nvGrpSpPr>
          <p:cNvPr id="69" name="Group 68"/>
          <p:cNvGrpSpPr/>
          <p:nvPr/>
        </p:nvGrpSpPr>
        <p:grpSpPr>
          <a:xfrm>
            <a:off x="9365730" y="2416142"/>
            <a:ext cx="277647" cy="276819"/>
            <a:chOff x="2138511" y="2464802"/>
            <a:chExt cx="354012" cy="352956"/>
          </a:xfrm>
          <a:solidFill>
            <a:schemeClr val="accent4"/>
          </a:solidFill>
        </p:grpSpPr>
        <p:sp>
          <p:nvSpPr>
            <p:cNvPr id="70" name="Oval 69"/>
            <p:cNvSpPr>
              <a:spLocks noChangeArrowheads="1"/>
            </p:cNvSpPr>
            <p:nvPr/>
          </p:nvSpPr>
          <p:spPr bwMode="auto">
            <a:xfrm>
              <a:off x="2229830" y="2555417"/>
              <a:ext cx="171376" cy="171727"/>
            </a:xfrm>
            <a:prstGeom prst="ellipse">
              <a:avLst/>
            </a:prstGeom>
            <a:grpFill/>
            <a:ln>
              <a:noFill/>
            </a:ln>
          </p:spPr>
          <p:txBody>
            <a:bodyPr vert="horz" wrap="square" lIns="91440" tIns="45720" rIns="91440" bIns="45720" numCol="1" anchor="t" anchorCtr="0" compatLnSpc="1"/>
            <a:lstStyle/>
            <a:p>
              <a:endParaRPr lang="id-ID"/>
            </a:p>
          </p:txBody>
        </p:sp>
        <p:sp>
          <p:nvSpPr>
            <p:cNvPr id="71" name="Freeform 70"/>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vert="horz" wrap="square" lIns="91440" tIns="45720" rIns="91440" bIns="45720" numCol="1" anchor="t" anchorCtr="0" compatLnSpc="1"/>
            <a:lstStyle/>
            <a:p>
              <a:endParaRPr lang="id-ID"/>
            </a:p>
          </p:txBody>
        </p:sp>
      </p:grpSp>
      <p:sp>
        <p:nvSpPr>
          <p:cNvPr id="72" name="TextBox 71"/>
          <p:cNvSpPr txBox="1"/>
          <p:nvPr/>
        </p:nvSpPr>
        <p:spPr>
          <a:xfrm>
            <a:off x="9640776" y="2334362"/>
            <a:ext cx="2002856" cy="338554"/>
          </a:xfrm>
          <a:prstGeom prst="rect">
            <a:avLst/>
          </a:prstGeom>
          <a:noFill/>
        </p:spPr>
        <p:txBody>
          <a:bodyPr wrap="none" rtlCol="0">
            <a:spAutoFit/>
          </a:bodyPr>
          <a:lstStyle/>
          <a:p>
            <a:r>
              <a:rPr lang="en-US" sz="1600" b="1" dirty="0">
                <a:solidFill>
                  <a:schemeClr val="tx2">
                    <a:lumMod val="75000"/>
                  </a:schemeClr>
                </a:solidFill>
                <a:cs typeface="Lato Regular"/>
              </a:rPr>
              <a:t>Knowledge Searching</a:t>
            </a:r>
            <a:endParaRPr lang="id-ID" sz="1600" b="1" dirty="0">
              <a:solidFill>
                <a:schemeClr val="tx2">
                  <a:lumMod val="75000"/>
                </a:schemeClr>
              </a:solidFill>
              <a:cs typeface="Lato Regular"/>
            </a:endParaRPr>
          </a:p>
        </p:txBody>
      </p:sp>
      <p:sp>
        <p:nvSpPr>
          <p:cNvPr id="73" name="TextBox 72"/>
          <p:cNvSpPr txBox="1"/>
          <p:nvPr/>
        </p:nvSpPr>
        <p:spPr>
          <a:xfrm>
            <a:off x="9625731" y="2732321"/>
            <a:ext cx="2032945" cy="742319"/>
          </a:xfrm>
          <a:prstGeom prst="rect">
            <a:avLst/>
          </a:prstGeom>
          <a:noFill/>
        </p:spPr>
        <p:txBody>
          <a:bodyPr wrap="square" rtlCol="0">
            <a:spAutoFit/>
          </a:bodyPr>
          <a:lstStyle/>
          <a:p>
            <a:pPr marL="171450" indent="-171450">
              <a:lnSpc>
                <a:spcPct val="120000"/>
              </a:lnSpc>
              <a:buFont typeface="Arial" panose="020B0604020202090204" pitchFamily="34" charset="0"/>
              <a:buChar char="•"/>
            </a:pPr>
            <a:r>
              <a:rPr lang="en-US" sz="1200" b="1" dirty="0">
                <a:solidFill>
                  <a:schemeClr val="tx2"/>
                </a:solidFill>
                <a:cs typeface="Lato Light"/>
              </a:rPr>
              <a:t>Semantic search</a:t>
            </a:r>
          </a:p>
          <a:p>
            <a:pPr marL="171450" indent="-171450">
              <a:lnSpc>
                <a:spcPct val="120000"/>
              </a:lnSpc>
              <a:buFont typeface="Arial" panose="020B0604020202090204" pitchFamily="34" charset="0"/>
              <a:buChar char="•"/>
            </a:pPr>
            <a:r>
              <a:rPr lang="en-US" sz="1200" b="1" dirty="0">
                <a:solidFill>
                  <a:schemeClr val="tx2"/>
                </a:solidFill>
                <a:cs typeface="Lato Light"/>
              </a:rPr>
              <a:t>Query and Storage</a:t>
            </a:r>
          </a:p>
          <a:p>
            <a:pPr marL="171450" indent="-171450">
              <a:lnSpc>
                <a:spcPct val="120000"/>
              </a:lnSpc>
              <a:buFont typeface="Arial" panose="020B0604020202090204" pitchFamily="34" charset="0"/>
              <a:buChar char="•"/>
            </a:pPr>
            <a:r>
              <a:rPr lang="en-US" sz="1200" b="1" dirty="0">
                <a:solidFill>
                  <a:schemeClr val="tx2"/>
                </a:solidFill>
                <a:cs typeface="Lato Light"/>
              </a:rPr>
              <a:t>Intelligent Q&amp;A</a:t>
            </a:r>
          </a:p>
        </p:txBody>
      </p:sp>
      <p:grpSp>
        <p:nvGrpSpPr>
          <p:cNvPr id="74" name="Group 73"/>
          <p:cNvGrpSpPr/>
          <p:nvPr/>
        </p:nvGrpSpPr>
        <p:grpSpPr>
          <a:xfrm>
            <a:off x="9365731" y="3710426"/>
            <a:ext cx="277647" cy="276819"/>
            <a:chOff x="2138511" y="2464802"/>
            <a:chExt cx="354012" cy="352956"/>
          </a:xfrm>
          <a:solidFill>
            <a:schemeClr val="accent5"/>
          </a:solidFill>
        </p:grpSpPr>
        <p:sp>
          <p:nvSpPr>
            <p:cNvPr id="75" name="Oval 74"/>
            <p:cNvSpPr>
              <a:spLocks noChangeArrowheads="1"/>
            </p:cNvSpPr>
            <p:nvPr/>
          </p:nvSpPr>
          <p:spPr bwMode="auto">
            <a:xfrm>
              <a:off x="2229830" y="2555417"/>
              <a:ext cx="171376" cy="171727"/>
            </a:xfrm>
            <a:prstGeom prst="ellipse">
              <a:avLst/>
            </a:prstGeom>
            <a:grpFill/>
            <a:ln>
              <a:noFill/>
            </a:ln>
          </p:spPr>
          <p:txBody>
            <a:bodyPr vert="horz" wrap="square" lIns="91440" tIns="45720" rIns="91440" bIns="45720" numCol="1" anchor="t" anchorCtr="0" compatLnSpc="1"/>
            <a:lstStyle/>
            <a:p>
              <a:endParaRPr lang="id-ID"/>
            </a:p>
          </p:txBody>
        </p:sp>
        <p:sp>
          <p:nvSpPr>
            <p:cNvPr id="76" name="Freeform 75"/>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vert="horz" wrap="square" lIns="91440" tIns="45720" rIns="91440" bIns="45720" numCol="1" anchor="t" anchorCtr="0" compatLnSpc="1"/>
            <a:lstStyle/>
            <a:p>
              <a:endParaRPr lang="id-ID"/>
            </a:p>
          </p:txBody>
        </p:sp>
      </p:grpSp>
      <p:sp>
        <p:nvSpPr>
          <p:cNvPr id="77" name="TextBox 76"/>
          <p:cNvSpPr txBox="1"/>
          <p:nvPr/>
        </p:nvSpPr>
        <p:spPr>
          <a:xfrm>
            <a:off x="9640777" y="3628646"/>
            <a:ext cx="1871410" cy="338554"/>
          </a:xfrm>
          <a:prstGeom prst="rect">
            <a:avLst/>
          </a:prstGeom>
          <a:noFill/>
        </p:spPr>
        <p:txBody>
          <a:bodyPr wrap="none" rtlCol="0">
            <a:spAutoFit/>
          </a:bodyPr>
          <a:lstStyle/>
          <a:p>
            <a:r>
              <a:rPr lang="en-US" sz="1600" b="1" dirty="0">
                <a:solidFill>
                  <a:schemeClr val="tx2">
                    <a:lumMod val="75000"/>
                  </a:schemeClr>
                </a:solidFill>
                <a:cs typeface="Lato Regular"/>
              </a:rPr>
              <a:t>Knowledge Analysis</a:t>
            </a:r>
            <a:endParaRPr lang="id-ID" sz="1600" b="1" dirty="0">
              <a:solidFill>
                <a:schemeClr val="tx2">
                  <a:lumMod val="75000"/>
                </a:schemeClr>
              </a:solidFill>
              <a:cs typeface="Lato Regular"/>
            </a:endParaRPr>
          </a:p>
        </p:txBody>
      </p:sp>
      <p:sp>
        <p:nvSpPr>
          <p:cNvPr id="78" name="TextBox 77"/>
          <p:cNvSpPr txBox="1"/>
          <p:nvPr/>
        </p:nvSpPr>
        <p:spPr>
          <a:xfrm>
            <a:off x="9640776" y="3885959"/>
            <a:ext cx="2032945" cy="742319"/>
          </a:xfrm>
          <a:prstGeom prst="rect">
            <a:avLst/>
          </a:prstGeom>
          <a:noFill/>
        </p:spPr>
        <p:txBody>
          <a:bodyPr wrap="square" rtlCol="0">
            <a:spAutoFit/>
          </a:bodyPr>
          <a:lstStyle/>
          <a:p>
            <a:pPr marL="171450" indent="-171450">
              <a:lnSpc>
                <a:spcPct val="120000"/>
              </a:lnSpc>
              <a:buFont typeface="Arial" panose="020B0604020202090204" pitchFamily="34" charset="0"/>
              <a:buChar char="•"/>
            </a:pPr>
            <a:r>
              <a:rPr lang="en-US" sz="1200" b="1" dirty="0">
                <a:solidFill>
                  <a:schemeClr val="tx2"/>
                </a:solidFill>
                <a:cs typeface="Lato Light"/>
              </a:rPr>
              <a:t>Data analysis</a:t>
            </a:r>
          </a:p>
          <a:p>
            <a:pPr marL="171450" indent="-171450">
              <a:lnSpc>
                <a:spcPct val="120000"/>
              </a:lnSpc>
              <a:buFont typeface="Arial" panose="020B0604020202090204" pitchFamily="34" charset="0"/>
              <a:buChar char="•"/>
            </a:pPr>
            <a:r>
              <a:rPr lang="en-US" sz="1200" b="1" dirty="0">
                <a:solidFill>
                  <a:schemeClr val="tx2"/>
                </a:solidFill>
                <a:cs typeface="Lato Light"/>
              </a:rPr>
              <a:t>Visualization</a:t>
            </a:r>
          </a:p>
          <a:p>
            <a:pPr marL="171450" indent="-171450">
              <a:lnSpc>
                <a:spcPct val="120000"/>
              </a:lnSpc>
              <a:buFont typeface="Arial" panose="020B0604020202090204" pitchFamily="34" charset="0"/>
              <a:buChar char="•"/>
            </a:pPr>
            <a:r>
              <a:rPr lang="en-US" sz="1200" b="1" dirty="0">
                <a:solidFill>
                  <a:schemeClr val="tx2"/>
                </a:solidFill>
                <a:cs typeface="Lato Light"/>
              </a:rPr>
              <a:t>Explanation of model</a:t>
            </a:r>
          </a:p>
        </p:txBody>
      </p:sp>
      <p:sp>
        <p:nvSpPr>
          <p:cNvPr id="79" name="TextBox 78"/>
          <p:cNvSpPr txBox="1"/>
          <p:nvPr/>
        </p:nvSpPr>
        <p:spPr>
          <a:xfrm>
            <a:off x="4989291" y="5241576"/>
            <a:ext cx="2213426" cy="400110"/>
          </a:xfrm>
          <a:prstGeom prst="rect">
            <a:avLst/>
          </a:prstGeom>
          <a:noFill/>
        </p:spPr>
        <p:txBody>
          <a:bodyPr wrap="none" rtlCol="0">
            <a:spAutoFit/>
          </a:bodyPr>
          <a:lstStyle/>
          <a:p>
            <a:pPr algn="ctr"/>
            <a:r>
              <a:rPr lang="en-US" sz="2000" b="1" dirty="0">
                <a:solidFill>
                  <a:schemeClr val="tx2">
                    <a:lumMod val="75000"/>
                  </a:schemeClr>
                </a:solidFill>
              </a:rPr>
              <a:t>Field of application</a:t>
            </a:r>
          </a:p>
        </p:txBody>
      </p:sp>
      <p:sp>
        <p:nvSpPr>
          <p:cNvPr id="80" name="Rectangle 79"/>
          <p:cNvSpPr/>
          <p:nvPr/>
        </p:nvSpPr>
        <p:spPr>
          <a:xfrm>
            <a:off x="819150" y="5678537"/>
            <a:ext cx="10553700" cy="307777"/>
          </a:xfrm>
          <a:prstGeom prst="rect">
            <a:avLst/>
          </a:prstGeom>
        </p:spPr>
        <p:txBody>
          <a:bodyPr wrap="square">
            <a:spAutoFit/>
          </a:bodyPr>
          <a:lstStyle/>
          <a:p>
            <a:pPr algn="ctr"/>
            <a:r>
              <a:rPr lang="en-US" sz="1400" dirty="0">
                <a:solidFill>
                  <a:schemeClr val="tx2"/>
                </a:solidFill>
              </a:rPr>
              <a:t>E-commerce; Medicine; Military; Finance…</a:t>
            </a:r>
          </a:p>
        </p:txBody>
      </p:sp>
      <p:grpSp>
        <p:nvGrpSpPr>
          <p:cNvPr id="82" name="Group 63"/>
          <p:cNvGrpSpPr/>
          <p:nvPr/>
        </p:nvGrpSpPr>
        <p:grpSpPr>
          <a:xfrm>
            <a:off x="2434486" y="3709734"/>
            <a:ext cx="277647" cy="276819"/>
            <a:chOff x="2138511" y="2464802"/>
            <a:chExt cx="354012" cy="352956"/>
          </a:xfrm>
          <a:solidFill>
            <a:schemeClr val="accent3"/>
          </a:solidFill>
        </p:grpSpPr>
        <p:sp>
          <p:nvSpPr>
            <p:cNvPr id="83" name="Oval 64"/>
            <p:cNvSpPr>
              <a:spLocks noChangeArrowheads="1"/>
            </p:cNvSpPr>
            <p:nvPr/>
          </p:nvSpPr>
          <p:spPr bwMode="auto">
            <a:xfrm>
              <a:off x="2229830" y="2555417"/>
              <a:ext cx="171376" cy="171727"/>
            </a:xfrm>
            <a:prstGeom prst="ellipse">
              <a:avLst/>
            </a:prstGeom>
            <a:grpFill/>
            <a:ln>
              <a:noFill/>
            </a:ln>
          </p:spPr>
          <p:txBody>
            <a:bodyPr vert="horz" wrap="square" lIns="91440" tIns="45720" rIns="91440" bIns="45720" numCol="1" anchor="t" anchorCtr="0" compatLnSpc="1"/>
            <a:lstStyle/>
            <a:p>
              <a:endParaRPr lang="id-ID"/>
            </a:p>
          </p:txBody>
        </p:sp>
        <p:sp>
          <p:nvSpPr>
            <p:cNvPr id="84" name="Freeform 65"/>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vert="horz" wrap="square" lIns="91440" tIns="45720" rIns="91440" bIns="45720" numCol="1" anchor="t" anchorCtr="0" compatLnSpc="1"/>
            <a:lstStyle/>
            <a:p>
              <a:endParaRPr lang="id-ID"/>
            </a:p>
          </p:txBody>
        </p:sp>
      </p:grpSp>
      <p:sp>
        <p:nvSpPr>
          <p:cNvPr id="85" name="TextBox 66"/>
          <p:cNvSpPr txBox="1"/>
          <p:nvPr/>
        </p:nvSpPr>
        <p:spPr>
          <a:xfrm>
            <a:off x="655573" y="3627954"/>
            <a:ext cx="1733231" cy="338554"/>
          </a:xfrm>
          <a:prstGeom prst="rect">
            <a:avLst/>
          </a:prstGeom>
          <a:noFill/>
        </p:spPr>
        <p:txBody>
          <a:bodyPr wrap="none" rtlCol="0">
            <a:spAutoFit/>
          </a:bodyPr>
          <a:lstStyle/>
          <a:p>
            <a:pPr algn="r"/>
            <a:r>
              <a:rPr lang="en-US" sz="1600" b="1" dirty="0">
                <a:solidFill>
                  <a:schemeClr val="tx2">
                    <a:lumMod val="75000"/>
                  </a:schemeClr>
                </a:solidFill>
                <a:cs typeface="Lato Regular"/>
              </a:rPr>
              <a:t>Knowledge Fusion</a:t>
            </a:r>
            <a:endParaRPr lang="id-ID" sz="1600" b="1" dirty="0">
              <a:solidFill>
                <a:schemeClr val="tx2">
                  <a:lumMod val="75000"/>
                </a:schemeClr>
              </a:solidFill>
              <a:cs typeface="Lato Regular"/>
            </a:endParaRPr>
          </a:p>
        </p:txBody>
      </p:sp>
      <p:sp>
        <p:nvSpPr>
          <p:cNvPr id="86" name="TextBox 67"/>
          <p:cNvSpPr txBox="1"/>
          <p:nvPr/>
        </p:nvSpPr>
        <p:spPr>
          <a:xfrm>
            <a:off x="355859" y="3885267"/>
            <a:ext cx="2032945" cy="1185517"/>
          </a:xfrm>
          <a:prstGeom prst="rect">
            <a:avLst/>
          </a:prstGeom>
          <a:noFill/>
        </p:spPr>
        <p:txBody>
          <a:bodyPr wrap="square" rtlCol="0">
            <a:spAutoFit/>
          </a:bodyPr>
          <a:lstStyle/>
          <a:p>
            <a:pPr marL="171450" indent="-171450" algn="r">
              <a:lnSpc>
                <a:spcPct val="120000"/>
              </a:lnSpc>
              <a:buFont typeface="Arial" panose="020B0604020202090204" pitchFamily="34" charset="0"/>
              <a:buChar char="•"/>
            </a:pPr>
            <a:r>
              <a:rPr lang="pt-BR" sz="1200" dirty="0">
                <a:solidFill>
                  <a:schemeClr val="tx2"/>
                </a:solidFill>
                <a:cs typeface="Lato Light"/>
              </a:rPr>
              <a:t>Entity alignment</a:t>
            </a:r>
          </a:p>
          <a:p>
            <a:pPr marL="171450" indent="-171450" algn="r">
              <a:lnSpc>
                <a:spcPct val="120000"/>
              </a:lnSpc>
              <a:buFont typeface="Arial" panose="020B0604020202090204" pitchFamily="34" charset="0"/>
              <a:buChar char="•"/>
            </a:pPr>
            <a:r>
              <a:rPr lang="pt-BR" sz="1200" dirty="0">
                <a:solidFill>
                  <a:schemeClr val="tx2"/>
                </a:solidFill>
                <a:cs typeface="Lato Light"/>
              </a:rPr>
              <a:t>Entity diasmbiguation</a:t>
            </a:r>
          </a:p>
          <a:p>
            <a:pPr marL="171450" indent="-171450" algn="r">
              <a:lnSpc>
                <a:spcPct val="120000"/>
              </a:lnSpc>
              <a:buFont typeface="Arial" panose="020B0604020202090204" pitchFamily="34" charset="0"/>
              <a:buChar char="•"/>
            </a:pPr>
            <a:r>
              <a:rPr lang="pt-BR" sz="1200" dirty="0">
                <a:solidFill>
                  <a:schemeClr val="tx2"/>
                </a:solidFill>
                <a:cs typeface="Lato Light"/>
              </a:rPr>
              <a:t>Ontology alignment </a:t>
            </a:r>
          </a:p>
          <a:p>
            <a:pPr marL="171450" indent="-171450" algn="r">
              <a:lnSpc>
                <a:spcPct val="120000"/>
              </a:lnSpc>
              <a:buFont typeface="Arial" panose="020B0604020202090204" pitchFamily="34" charset="0"/>
              <a:buChar char="•"/>
            </a:pPr>
            <a:endParaRPr lang="pt-BR" sz="1200" dirty="0">
              <a:solidFill>
                <a:schemeClr val="tx2"/>
              </a:solidFill>
              <a:cs typeface="Lato Light"/>
            </a:endParaRPr>
          </a:p>
          <a:p>
            <a:pPr marL="171450" indent="-171450" algn="r">
              <a:lnSpc>
                <a:spcPct val="120000"/>
              </a:lnSpc>
              <a:buFont typeface="Arial" panose="020B0604020202090204" pitchFamily="34" charset="0"/>
              <a:buChar char="•"/>
            </a:pPr>
            <a:endParaRPr lang="en-US" sz="1200" b="1" dirty="0">
              <a:solidFill>
                <a:schemeClr val="tx2"/>
              </a:solidFill>
              <a:cs typeface="Lato Light"/>
            </a:endParaRPr>
          </a:p>
        </p:txBody>
      </p:sp>
      <p:grpSp>
        <p:nvGrpSpPr>
          <p:cNvPr id="87" name="Group 73"/>
          <p:cNvGrpSpPr/>
          <p:nvPr/>
        </p:nvGrpSpPr>
        <p:grpSpPr>
          <a:xfrm>
            <a:off x="9365731" y="1106807"/>
            <a:ext cx="277647" cy="276819"/>
            <a:chOff x="2138511" y="2464802"/>
            <a:chExt cx="354012" cy="352956"/>
          </a:xfrm>
          <a:solidFill>
            <a:schemeClr val="accent5"/>
          </a:solidFill>
        </p:grpSpPr>
        <p:sp>
          <p:nvSpPr>
            <p:cNvPr id="88" name="Oval 74"/>
            <p:cNvSpPr>
              <a:spLocks noChangeArrowheads="1"/>
            </p:cNvSpPr>
            <p:nvPr/>
          </p:nvSpPr>
          <p:spPr bwMode="auto">
            <a:xfrm>
              <a:off x="2229830" y="2555417"/>
              <a:ext cx="171376" cy="171727"/>
            </a:xfrm>
            <a:prstGeom prst="ellipse">
              <a:avLst/>
            </a:prstGeom>
            <a:grpFill/>
            <a:ln>
              <a:noFill/>
            </a:ln>
          </p:spPr>
          <p:txBody>
            <a:bodyPr vert="horz" wrap="square" lIns="91440" tIns="45720" rIns="91440" bIns="45720" numCol="1" anchor="t" anchorCtr="0" compatLnSpc="1"/>
            <a:lstStyle/>
            <a:p>
              <a:endParaRPr lang="id-ID"/>
            </a:p>
          </p:txBody>
        </p:sp>
        <p:sp>
          <p:nvSpPr>
            <p:cNvPr id="89" name="Freeform 75"/>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vert="horz" wrap="square" lIns="91440" tIns="45720" rIns="91440" bIns="45720" numCol="1" anchor="t" anchorCtr="0" compatLnSpc="1"/>
            <a:lstStyle/>
            <a:p>
              <a:endParaRPr lang="id-ID"/>
            </a:p>
          </p:txBody>
        </p:sp>
      </p:grpSp>
      <p:sp>
        <p:nvSpPr>
          <p:cNvPr id="90" name="TextBox 76"/>
          <p:cNvSpPr txBox="1"/>
          <p:nvPr/>
        </p:nvSpPr>
        <p:spPr>
          <a:xfrm>
            <a:off x="9640777" y="1025027"/>
            <a:ext cx="2052421" cy="338554"/>
          </a:xfrm>
          <a:prstGeom prst="rect">
            <a:avLst/>
          </a:prstGeom>
          <a:noFill/>
        </p:spPr>
        <p:txBody>
          <a:bodyPr wrap="none" rtlCol="0">
            <a:spAutoFit/>
          </a:bodyPr>
          <a:lstStyle/>
          <a:p>
            <a:r>
              <a:rPr lang="en-US" sz="1600" b="1" dirty="0">
                <a:solidFill>
                  <a:schemeClr val="tx2">
                    <a:lumMod val="75000"/>
                  </a:schemeClr>
                </a:solidFill>
                <a:cs typeface="Lato Regular"/>
              </a:rPr>
              <a:t>Knowledge Reasoning</a:t>
            </a:r>
            <a:endParaRPr lang="id-ID" sz="1600" b="1" dirty="0">
              <a:solidFill>
                <a:schemeClr val="tx2">
                  <a:lumMod val="75000"/>
                </a:schemeClr>
              </a:solidFill>
              <a:cs typeface="Lato Regular"/>
            </a:endParaRPr>
          </a:p>
        </p:txBody>
      </p:sp>
      <p:sp>
        <p:nvSpPr>
          <p:cNvPr id="91" name="TextBox 77"/>
          <p:cNvSpPr txBox="1"/>
          <p:nvPr/>
        </p:nvSpPr>
        <p:spPr>
          <a:xfrm>
            <a:off x="9640776" y="1282340"/>
            <a:ext cx="2032945" cy="963918"/>
          </a:xfrm>
          <a:prstGeom prst="rect">
            <a:avLst/>
          </a:prstGeom>
          <a:noFill/>
        </p:spPr>
        <p:txBody>
          <a:bodyPr wrap="square" rtlCol="0">
            <a:spAutoFit/>
          </a:bodyPr>
          <a:lstStyle/>
          <a:p>
            <a:pPr marL="171450" indent="-171450">
              <a:lnSpc>
                <a:spcPct val="120000"/>
              </a:lnSpc>
              <a:buFont typeface="Arial" panose="020B0604020202090204" pitchFamily="34" charset="0"/>
              <a:buChar char="•"/>
            </a:pPr>
            <a:r>
              <a:rPr lang="en-US" sz="1200" b="1" dirty="0">
                <a:solidFill>
                  <a:schemeClr val="tx2"/>
                </a:solidFill>
                <a:cs typeface="Lato Light"/>
              </a:rPr>
              <a:t>Complement reasoning</a:t>
            </a:r>
          </a:p>
          <a:p>
            <a:pPr marL="171450" indent="-171450">
              <a:lnSpc>
                <a:spcPct val="120000"/>
              </a:lnSpc>
              <a:buFont typeface="Arial" panose="020B0604020202090204" pitchFamily="34" charset="0"/>
              <a:buChar char="•"/>
            </a:pPr>
            <a:r>
              <a:rPr lang="en-US" sz="1200" b="1" dirty="0">
                <a:solidFill>
                  <a:schemeClr val="tx2"/>
                </a:solidFill>
                <a:cs typeface="Lato Light"/>
              </a:rPr>
              <a:t>Prediction of relation</a:t>
            </a:r>
          </a:p>
          <a:p>
            <a:pPr marL="171450" indent="-171450">
              <a:lnSpc>
                <a:spcPct val="120000"/>
              </a:lnSpc>
              <a:buFont typeface="Arial" panose="020B0604020202090204" pitchFamily="34" charset="0"/>
              <a:buChar char="•"/>
            </a:pPr>
            <a:r>
              <a:rPr lang="en-US" sz="1200" b="1" dirty="0">
                <a:solidFill>
                  <a:schemeClr val="tx2"/>
                </a:solidFill>
                <a:cs typeface="Lato Light"/>
              </a:rPr>
              <a:t>Detection of model</a:t>
            </a:r>
          </a:p>
          <a:p>
            <a:pPr marL="171450" indent="-171450">
              <a:lnSpc>
                <a:spcPct val="120000"/>
              </a:lnSpc>
              <a:buFont typeface="Arial" panose="020B0604020202090204" pitchFamily="34" charset="0"/>
              <a:buChar char="•"/>
            </a:pPr>
            <a:r>
              <a:rPr lang="en-US" sz="1200" b="1" dirty="0">
                <a:solidFill>
                  <a:schemeClr val="tx2"/>
                </a:solidFill>
                <a:cs typeface="Lato Light"/>
              </a:rPr>
              <a:t>Prediction and reasoning</a:t>
            </a:r>
          </a:p>
        </p:txBody>
      </p:sp>
    </p:spTree>
  </p:cSld>
  <p:clrMapOvr>
    <a:masterClrMapping/>
  </p:clrMapOvr>
  <mc:AlternateContent xmlns:mc="http://schemas.openxmlformats.org/markup-compatibility/2006">
    <mc:Choice xmlns:p14="http://schemas.microsoft.com/office/powerpoint/2010/main" Requires="p14">
      <p:transition spd="slow" p14:dur="2000" advTm="104090">
        <p14:prism isContent="1" isInverted="1"/>
      </p:transition>
    </mc:Choice>
    <mc:Fallback>
      <p:transition spd="slow" advTm="104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2" presetClass="entr" presetSubtype="4"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p:tgtEl>
                                          <p:spTgt spid="31"/>
                                        </p:tgtEl>
                                        <p:attrNameLst>
                                          <p:attrName>ppt_y</p:attrName>
                                        </p:attrNameLst>
                                      </p:cBhvr>
                                      <p:tavLst>
                                        <p:tav tm="0">
                                          <p:val>
                                            <p:strVal val="#ppt_y+#ppt_h*1.125000"/>
                                          </p:val>
                                        </p:tav>
                                        <p:tav tm="100000">
                                          <p:val>
                                            <p:strVal val="#ppt_y"/>
                                          </p:val>
                                        </p:tav>
                                      </p:tavLst>
                                    </p:anim>
                                    <p:animEffect transition="in" filter="wipe(up)">
                                      <p:cBhvr>
                                        <p:cTn id="18" dur="500"/>
                                        <p:tgtEl>
                                          <p:spTgt spid="31"/>
                                        </p:tgtEl>
                                      </p:cBhvr>
                                    </p:animEffect>
                                  </p:childTnLst>
                                </p:cTn>
                              </p:par>
                            </p:childTnLst>
                          </p:cTn>
                        </p:par>
                        <p:par>
                          <p:cTn id="19" fill="hold">
                            <p:stCondLst>
                              <p:cond delay="2000"/>
                            </p:stCondLst>
                            <p:childTnLst>
                              <p:par>
                                <p:cTn id="20" presetID="12" presetClass="entr" presetSubtype="4" fill="hold" nodeType="after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p:tgtEl>
                                          <p:spTgt spid="38"/>
                                        </p:tgtEl>
                                        <p:attrNameLst>
                                          <p:attrName>ppt_y</p:attrName>
                                        </p:attrNameLst>
                                      </p:cBhvr>
                                      <p:tavLst>
                                        <p:tav tm="0">
                                          <p:val>
                                            <p:strVal val="#ppt_y+#ppt_h*1.125000"/>
                                          </p:val>
                                        </p:tav>
                                        <p:tav tm="100000">
                                          <p:val>
                                            <p:strVal val="#ppt_y"/>
                                          </p:val>
                                        </p:tav>
                                      </p:tavLst>
                                    </p:anim>
                                    <p:animEffect transition="in" filter="wipe(up)">
                                      <p:cBhvr>
                                        <p:cTn id="23" dur="500"/>
                                        <p:tgtEl>
                                          <p:spTgt spid="38"/>
                                        </p:tgtEl>
                                      </p:cBhvr>
                                    </p:animEffect>
                                  </p:childTnLst>
                                </p:cTn>
                              </p:par>
                            </p:childTnLst>
                          </p:cTn>
                        </p:par>
                        <p:par>
                          <p:cTn id="24" fill="hold">
                            <p:stCondLst>
                              <p:cond delay="2500"/>
                            </p:stCondLst>
                            <p:childTnLst>
                              <p:par>
                                <p:cTn id="25" presetID="12" presetClass="entr" presetSubtype="4"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p:tgtEl>
                                          <p:spTgt spid="45"/>
                                        </p:tgtEl>
                                        <p:attrNameLst>
                                          <p:attrName>ppt_y</p:attrName>
                                        </p:attrNameLst>
                                      </p:cBhvr>
                                      <p:tavLst>
                                        <p:tav tm="0">
                                          <p:val>
                                            <p:strVal val="#ppt_y+#ppt_h*1.125000"/>
                                          </p:val>
                                        </p:tav>
                                        <p:tav tm="100000">
                                          <p:val>
                                            <p:strVal val="#ppt_y"/>
                                          </p:val>
                                        </p:tav>
                                      </p:tavLst>
                                    </p:anim>
                                    <p:animEffect transition="in" filter="wipe(up)">
                                      <p:cBhvr>
                                        <p:cTn id="28" dur="500"/>
                                        <p:tgtEl>
                                          <p:spTgt spid="45"/>
                                        </p:tgtEl>
                                      </p:cBhvr>
                                    </p:animEffect>
                                  </p:childTnLst>
                                </p:cTn>
                              </p:par>
                            </p:childTnLst>
                          </p:cTn>
                        </p:par>
                        <p:par>
                          <p:cTn id="29" fill="hold">
                            <p:stCondLst>
                              <p:cond delay="3000"/>
                            </p:stCondLst>
                            <p:childTnLst>
                              <p:par>
                                <p:cTn id="30" presetID="12" presetClass="entr" presetSubtype="4" fill="hold" nodeType="afterEffect">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additive="base">
                                        <p:cTn id="32" dur="500"/>
                                        <p:tgtEl>
                                          <p:spTgt spid="52"/>
                                        </p:tgtEl>
                                        <p:attrNameLst>
                                          <p:attrName>ppt_y</p:attrName>
                                        </p:attrNameLst>
                                      </p:cBhvr>
                                      <p:tavLst>
                                        <p:tav tm="0">
                                          <p:val>
                                            <p:strVal val="#ppt_y+#ppt_h*1.125000"/>
                                          </p:val>
                                        </p:tav>
                                        <p:tav tm="100000">
                                          <p:val>
                                            <p:strVal val="#ppt_y"/>
                                          </p:val>
                                        </p:tav>
                                      </p:tavLst>
                                    </p:anim>
                                    <p:animEffect transition="in" filter="wipe(up)">
                                      <p:cBhvr>
                                        <p:cTn id="33" dur="500"/>
                                        <p:tgtEl>
                                          <p:spTgt spid="52"/>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par>
                          <p:cTn id="44" fill="hold">
                            <p:stCondLst>
                              <p:cond delay="4000"/>
                            </p:stCondLst>
                            <p:childTnLst>
                              <p:par>
                                <p:cTn id="45" presetID="10" presetClass="entr" presetSubtype="0" fill="hold" nodeType="after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fade">
                                      <p:cBhvr>
                                        <p:cTn id="47" dur="500"/>
                                        <p:tgtEl>
                                          <p:spTgt spid="6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fade">
                                      <p:cBhvr>
                                        <p:cTn id="50" dur="500"/>
                                        <p:tgtEl>
                                          <p:spTgt spid="6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fade">
                                      <p:cBhvr>
                                        <p:cTn id="53" dur="500"/>
                                        <p:tgtEl>
                                          <p:spTgt spid="68"/>
                                        </p:tgtEl>
                                      </p:cBhvr>
                                    </p:animEffect>
                                  </p:childTnLst>
                                </p:cTn>
                              </p:par>
                            </p:childTnLst>
                          </p:cTn>
                        </p:par>
                        <p:par>
                          <p:cTn id="54" fill="hold">
                            <p:stCondLst>
                              <p:cond delay="4500"/>
                            </p:stCondLst>
                            <p:childTnLst>
                              <p:par>
                                <p:cTn id="55" presetID="10" presetClass="entr" presetSubtype="0" fill="hold" nodeType="after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fade">
                                      <p:cBhvr>
                                        <p:cTn id="57" dur="500"/>
                                        <p:tgtEl>
                                          <p:spTgt spid="6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2"/>
                                        </p:tgtEl>
                                        <p:attrNameLst>
                                          <p:attrName>style.visibility</p:attrName>
                                        </p:attrNameLst>
                                      </p:cBhvr>
                                      <p:to>
                                        <p:strVal val="visible"/>
                                      </p:to>
                                    </p:set>
                                    <p:animEffect transition="in" filter="fade">
                                      <p:cBhvr>
                                        <p:cTn id="60" dur="500"/>
                                        <p:tgtEl>
                                          <p:spTgt spid="7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3"/>
                                        </p:tgtEl>
                                        <p:attrNameLst>
                                          <p:attrName>style.visibility</p:attrName>
                                        </p:attrNameLst>
                                      </p:cBhvr>
                                      <p:to>
                                        <p:strVal val="visible"/>
                                      </p:to>
                                    </p:set>
                                    <p:animEffect transition="in" filter="fade">
                                      <p:cBhvr>
                                        <p:cTn id="63" dur="500"/>
                                        <p:tgtEl>
                                          <p:spTgt spid="73"/>
                                        </p:tgtEl>
                                      </p:cBhvr>
                                    </p:animEffect>
                                  </p:childTnLst>
                                </p:cTn>
                              </p:par>
                            </p:childTnLst>
                          </p:cTn>
                        </p:par>
                        <p:par>
                          <p:cTn id="64" fill="hold">
                            <p:stCondLst>
                              <p:cond delay="5000"/>
                            </p:stCondLst>
                            <p:childTnLst>
                              <p:par>
                                <p:cTn id="65" presetID="10" presetClass="entr" presetSubtype="0" fill="hold" nodeType="after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fade">
                                      <p:cBhvr>
                                        <p:cTn id="67" dur="500"/>
                                        <p:tgtEl>
                                          <p:spTgt spid="7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7"/>
                                        </p:tgtEl>
                                        <p:attrNameLst>
                                          <p:attrName>style.visibility</p:attrName>
                                        </p:attrNameLst>
                                      </p:cBhvr>
                                      <p:to>
                                        <p:strVal val="visible"/>
                                      </p:to>
                                    </p:set>
                                    <p:animEffect transition="in" filter="fade">
                                      <p:cBhvr>
                                        <p:cTn id="70" dur="500"/>
                                        <p:tgtEl>
                                          <p:spTgt spid="7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8"/>
                                        </p:tgtEl>
                                        <p:attrNameLst>
                                          <p:attrName>style.visibility</p:attrName>
                                        </p:attrNameLst>
                                      </p:cBhvr>
                                      <p:to>
                                        <p:strVal val="visible"/>
                                      </p:to>
                                    </p:set>
                                    <p:animEffect transition="in" filter="fade">
                                      <p:cBhvr>
                                        <p:cTn id="73" dur="500"/>
                                        <p:tgtEl>
                                          <p:spTgt spid="78"/>
                                        </p:tgtEl>
                                      </p:cBhvr>
                                    </p:animEffect>
                                  </p:childTnLst>
                                </p:cTn>
                              </p:par>
                            </p:childTnLst>
                          </p:cTn>
                        </p:par>
                        <p:par>
                          <p:cTn id="74" fill="hold">
                            <p:stCondLst>
                              <p:cond delay="5500"/>
                            </p:stCondLst>
                            <p:childTnLst>
                              <p:par>
                                <p:cTn id="75" presetID="14" presetClass="entr" presetSubtype="10" fill="hold" grpId="0" nodeType="afterEffect">
                                  <p:stCondLst>
                                    <p:cond delay="0"/>
                                  </p:stCondLst>
                                  <p:childTnLst>
                                    <p:set>
                                      <p:cBhvr>
                                        <p:cTn id="76" dur="1" fill="hold">
                                          <p:stCondLst>
                                            <p:cond delay="0"/>
                                          </p:stCondLst>
                                        </p:cTn>
                                        <p:tgtEl>
                                          <p:spTgt spid="79"/>
                                        </p:tgtEl>
                                        <p:attrNameLst>
                                          <p:attrName>style.visibility</p:attrName>
                                        </p:attrNameLst>
                                      </p:cBhvr>
                                      <p:to>
                                        <p:strVal val="visible"/>
                                      </p:to>
                                    </p:set>
                                    <p:animEffect transition="in" filter="randombar(horizontal)">
                                      <p:cBhvr>
                                        <p:cTn id="77" dur="500"/>
                                        <p:tgtEl>
                                          <p:spTgt spid="79"/>
                                        </p:tgtEl>
                                      </p:cBhvr>
                                    </p:animEffect>
                                  </p:childTnLst>
                                </p:cTn>
                              </p:par>
                            </p:childTnLst>
                          </p:cTn>
                        </p:par>
                        <p:par>
                          <p:cTn id="78" fill="hold">
                            <p:stCondLst>
                              <p:cond delay="6000"/>
                            </p:stCondLst>
                            <p:childTnLst>
                              <p:par>
                                <p:cTn id="79" presetID="10" presetClass="entr" presetSubtype="0" fill="hold" grpId="0" nodeType="afterEffect">
                                  <p:stCondLst>
                                    <p:cond delay="0"/>
                                  </p:stCondLst>
                                  <p:childTnLst>
                                    <p:set>
                                      <p:cBhvr>
                                        <p:cTn id="80" dur="1" fill="hold">
                                          <p:stCondLst>
                                            <p:cond delay="0"/>
                                          </p:stCondLst>
                                        </p:cTn>
                                        <p:tgtEl>
                                          <p:spTgt spid="80"/>
                                        </p:tgtEl>
                                        <p:attrNameLst>
                                          <p:attrName>style.visibility</p:attrName>
                                        </p:attrNameLst>
                                      </p:cBhvr>
                                      <p:to>
                                        <p:strVal val="visible"/>
                                      </p:to>
                                    </p:set>
                                    <p:animEffect transition="in" filter="fade">
                                      <p:cBhvr>
                                        <p:cTn id="81" dur="500"/>
                                        <p:tgtEl>
                                          <p:spTgt spid="80"/>
                                        </p:tgtEl>
                                      </p:cBhvr>
                                    </p:animEffect>
                                  </p:childTnLst>
                                </p:cTn>
                              </p:par>
                            </p:childTnLst>
                          </p:cTn>
                        </p:par>
                        <p:par>
                          <p:cTn id="82" fill="hold">
                            <p:stCondLst>
                              <p:cond delay="6500"/>
                            </p:stCondLst>
                            <p:childTnLst>
                              <p:par>
                                <p:cTn id="83" presetID="10" presetClass="entr" presetSubtype="0" fill="hold" nodeType="afterEffect">
                                  <p:stCondLst>
                                    <p:cond delay="0"/>
                                  </p:stCondLst>
                                  <p:childTnLst>
                                    <p:set>
                                      <p:cBhvr>
                                        <p:cTn id="84" dur="1" fill="hold">
                                          <p:stCondLst>
                                            <p:cond delay="0"/>
                                          </p:stCondLst>
                                        </p:cTn>
                                        <p:tgtEl>
                                          <p:spTgt spid="82"/>
                                        </p:tgtEl>
                                        <p:attrNameLst>
                                          <p:attrName>style.visibility</p:attrName>
                                        </p:attrNameLst>
                                      </p:cBhvr>
                                      <p:to>
                                        <p:strVal val="visible"/>
                                      </p:to>
                                    </p:set>
                                    <p:animEffect transition="in" filter="fade">
                                      <p:cBhvr>
                                        <p:cTn id="85" dur="500"/>
                                        <p:tgtEl>
                                          <p:spTgt spid="8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85"/>
                                        </p:tgtEl>
                                        <p:attrNameLst>
                                          <p:attrName>style.visibility</p:attrName>
                                        </p:attrNameLst>
                                      </p:cBhvr>
                                      <p:to>
                                        <p:strVal val="visible"/>
                                      </p:to>
                                    </p:set>
                                    <p:animEffect transition="in" filter="fade">
                                      <p:cBhvr>
                                        <p:cTn id="88" dur="500"/>
                                        <p:tgtEl>
                                          <p:spTgt spid="8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86"/>
                                        </p:tgtEl>
                                        <p:attrNameLst>
                                          <p:attrName>style.visibility</p:attrName>
                                        </p:attrNameLst>
                                      </p:cBhvr>
                                      <p:to>
                                        <p:strVal val="visible"/>
                                      </p:to>
                                    </p:set>
                                    <p:animEffect transition="in" filter="fade">
                                      <p:cBhvr>
                                        <p:cTn id="91" dur="500"/>
                                        <p:tgtEl>
                                          <p:spTgt spid="86"/>
                                        </p:tgtEl>
                                      </p:cBhvr>
                                    </p:animEffect>
                                  </p:childTnLst>
                                </p:cTn>
                              </p:par>
                            </p:childTnLst>
                          </p:cTn>
                        </p:par>
                        <p:par>
                          <p:cTn id="92" fill="hold">
                            <p:stCondLst>
                              <p:cond delay="7000"/>
                            </p:stCondLst>
                            <p:childTnLst>
                              <p:par>
                                <p:cTn id="93" presetID="10" presetClass="entr" presetSubtype="0" fill="hold" nodeType="afterEffect">
                                  <p:stCondLst>
                                    <p:cond delay="0"/>
                                  </p:stCondLst>
                                  <p:childTnLst>
                                    <p:set>
                                      <p:cBhvr>
                                        <p:cTn id="94" dur="1" fill="hold">
                                          <p:stCondLst>
                                            <p:cond delay="0"/>
                                          </p:stCondLst>
                                        </p:cTn>
                                        <p:tgtEl>
                                          <p:spTgt spid="87"/>
                                        </p:tgtEl>
                                        <p:attrNameLst>
                                          <p:attrName>style.visibility</p:attrName>
                                        </p:attrNameLst>
                                      </p:cBhvr>
                                      <p:to>
                                        <p:strVal val="visible"/>
                                      </p:to>
                                    </p:set>
                                    <p:animEffect transition="in" filter="fade">
                                      <p:cBhvr>
                                        <p:cTn id="95" dur="500"/>
                                        <p:tgtEl>
                                          <p:spTgt spid="8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90"/>
                                        </p:tgtEl>
                                        <p:attrNameLst>
                                          <p:attrName>style.visibility</p:attrName>
                                        </p:attrNameLst>
                                      </p:cBhvr>
                                      <p:to>
                                        <p:strVal val="visible"/>
                                      </p:to>
                                    </p:set>
                                    <p:animEffect transition="in" filter="fade">
                                      <p:cBhvr>
                                        <p:cTn id="98" dur="500"/>
                                        <p:tgtEl>
                                          <p:spTgt spid="9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91"/>
                                        </p:tgtEl>
                                        <p:attrNameLst>
                                          <p:attrName>style.visibility</p:attrName>
                                        </p:attrNameLst>
                                      </p:cBhvr>
                                      <p:to>
                                        <p:strVal val="visible"/>
                                      </p:to>
                                    </p:set>
                                    <p:animEffect transition="in" filter="fade">
                                      <p:cBhvr>
                                        <p:cTn id="101"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2" grpId="0"/>
      <p:bldP spid="63" grpId="0"/>
      <p:bldP spid="67" grpId="0"/>
      <p:bldP spid="68" grpId="0"/>
      <p:bldP spid="72" grpId="0"/>
      <p:bldP spid="73" grpId="0"/>
      <p:bldP spid="77" grpId="0"/>
      <p:bldP spid="78" grpId="0"/>
      <p:bldP spid="79" grpId="0"/>
      <p:bldP spid="80" grpId="0"/>
      <p:bldP spid="85" grpId="0"/>
      <p:bldP spid="86" grpId="0"/>
      <p:bldP spid="90" grpId="0"/>
      <p:bldP spid="9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bwMode="auto">
          <a:xfrm>
            <a:off x="396304" y="2111234"/>
            <a:ext cx="4862595" cy="3684981"/>
            <a:chOff x="702" y="1230"/>
            <a:chExt cx="2947" cy="2233"/>
          </a:xfrm>
          <a:solidFill>
            <a:schemeClr val="accent1"/>
          </a:solidFill>
        </p:grpSpPr>
        <p:sp>
          <p:nvSpPr>
            <p:cNvPr id="7" name="Rectangle 6"/>
            <p:cNvSpPr>
              <a:spLocks noChangeArrowheads="1"/>
            </p:cNvSpPr>
            <p:nvPr/>
          </p:nvSpPr>
          <p:spPr bwMode="auto">
            <a:xfrm rot="-3600000">
              <a:off x="785" y="1556"/>
              <a:ext cx="525" cy="14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8" name="Rectangle 7"/>
            <p:cNvSpPr>
              <a:spLocks noChangeArrowheads="1"/>
            </p:cNvSpPr>
            <p:nvPr/>
          </p:nvSpPr>
          <p:spPr bwMode="auto">
            <a:xfrm rot="-3600000">
              <a:off x="1556" y="2055"/>
              <a:ext cx="525" cy="14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9" name="Rectangle 8"/>
            <p:cNvSpPr>
              <a:spLocks noChangeArrowheads="1"/>
            </p:cNvSpPr>
            <p:nvPr/>
          </p:nvSpPr>
          <p:spPr bwMode="auto">
            <a:xfrm rot="-3600000">
              <a:off x="2350" y="2509"/>
              <a:ext cx="525" cy="14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10" name="Rectangle 9"/>
            <p:cNvSpPr>
              <a:spLocks noChangeArrowheads="1"/>
            </p:cNvSpPr>
            <p:nvPr/>
          </p:nvSpPr>
          <p:spPr bwMode="auto">
            <a:xfrm rot="-3600000">
              <a:off x="1578" y="2940"/>
              <a:ext cx="525" cy="14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11" name="Rectangle 10"/>
            <p:cNvSpPr>
              <a:spLocks noChangeArrowheads="1"/>
            </p:cNvSpPr>
            <p:nvPr/>
          </p:nvSpPr>
          <p:spPr bwMode="auto">
            <a:xfrm rot="-3600000">
              <a:off x="762" y="2509"/>
              <a:ext cx="525" cy="14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12" name="Rectangle 11"/>
            <p:cNvSpPr>
              <a:spLocks noChangeArrowheads="1"/>
            </p:cNvSpPr>
            <p:nvPr/>
          </p:nvSpPr>
          <p:spPr bwMode="auto">
            <a:xfrm rot="3600000">
              <a:off x="1556" y="1579"/>
              <a:ext cx="525" cy="14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13" name="Rectangle 12"/>
            <p:cNvSpPr>
              <a:spLocks noChangeArrowheads="1"/>
            </p:cNvSpPr>
            <p:nvPr/>
          </p:nvSpPr>
          <p:spPr bwMode="auto">
            <a:xfrm rot="3600000">
              <a:off x="2327" y="2010"/>
              <a:ext cx="525" cy="14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14" name="Rectangle 13"/>
            <p:cNvSpPr>
              <a:spLocks noChangeArrowheads="1"/>
            </p:cNvSpPr>
            <p:nvPr/>
          </p:nvSpPr>
          <p:spPr bwMode="auto">
            <a:xfrm rot="3600000">
              <a:off x="1556" y="2509"/>
              <a:ext cx="525" cy="14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15" name="Rectangle 14"/>
            <p:cNvSpPr>
              <a:spLocks noChangeArrowheads="1"/>
            </p:cNvSpPr>
            <p:nvPr/>
          </p:nvSpPr>
          <p:spPr bwMode="auto">
            <a:xfrm rot="3600000">
              <a:off x="762" y="2962"/>
              <a:ext cx="525" cy="14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16" name="Rectangle 15"/>
            <p:cNvSpPr>
              <a:spLocks noChangeArrowheads="1"/>
            </p:cNvSpPr>
            <p:nvPr/>
          </p:nvSpPr>
          <p:spPr bwMode="auto">
            <a:xfrm rot="3600000">
              <a:off x="762" y="2032"/>
              <a:ext cx="525" cy="14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17" name="Rectangle 16"/>
            <p:cNvSpPr>
              <a:spLocks noChangeArrowheads="1"/>
            </p:cNvSpPr>
            <p:nvPr/>
          </p:nvSpPr>
          <p:spPr bwMode="auto">
            <a:xfrm>
              <a:off x="1162" y="2274"/>
              <a:ext cx="525" cy="14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18" name="Rectangle 17"/>
            <p:cNvSpPr>
              <a:spLocks noChangeArrowheads="1"/>
            </p:cNvSpPr>
            <p:nvPr/>
          </p:nvSpPr>
          <p:spPr bwMode="auto">
            <a:xfrm>
              <a:off x="1162" y="3193"/>
              <a:ext cx="525" cy="14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19" name="Rectangle 18"/>
            <p:cNvSpPr>
              <a:spLocks noChangeArrowheads="1"/>
            </p:cNvSpPr>
            <p:nvPr/>
          </p:nvSpPr>
          <p:spPr bwMode="auto">
            <a:xfrm>
              <a:off x="1950" y="1814"/>
              <a:ext cx="526" cy="14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20" name="Rectangle 19"/>
            <p:cNvSpPr>
              <a:spLocks noChangeArrowheads="1"/>
            </p:cNvSpPr>
            <p:nvPr/>
          </p:nvSpPr>
          <p:spPr bwMode="auto">
            <a:xfrm>
              <a:off x="1950" y="2733"/>
              <a:ext cx="526" cy="14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21" name="Rectangle 20"/>
            <p:cNvSpPr>
              <a:spLocks noChangeArrowheads="1"/>
            </p:cNvSpPr>
            <p:nvPr/>
          </p:nvSpPr>
          <p:spPr bwMode="auto">
            <a:xfrm>
              <a:off x="1162" y="1354"/>
              <a:ext cx="525" cy="14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22" name="Freeform 21"/>
            <p:cNvSpPr/>
            <p:nvPr/>
          </p:nvSpPr>
          <p:spPr bwMode="auto">
            <a:xfrm>
              <a:off x="965" y="1230"/>
              <a:ext cx="394" cy="394"/>
            </a:xfrm>
            <a:custGeom>
              <a:avLst/>
              <a:gdLst>
                <a:gd name="T0" fmla="*/ 394 w 394"/>
                <a:gd name="T1" fmla="*/ 197 h 394"/>
                <a:gd name="T2" fmla="*/ 390 w 394"/>
                <a:gd name="T3" fmla="*/ 237 h 394"/>
                <a:gd name="T4" fmla="*/ 379 w 394"/>
                <a:gd name="T5" fmla="*/ 274 h 394"/>
                <a:gd name="T6" fmla="*/ 361 w 394"/>
                <a:gd name="T7" fmla="*/ 306 h 394"/>
                <a:gd name="T8" fmla="*/ 336 w 394"/>
                <a:gd name="T9" fmla="*/ 336 h 394"/>
                <a:gd name="T10" fmla="*/ 306 w 394"/>
                <a:gd name="T11" fmla="*/ 361 h 394"/>
                <a:gd name="T12" fmla="*/ 273 w 394"/>
                <a:gd name="T13" fmla="*/ 379 h 394"/>
                <a:gd name="T14" fmla="*/ 237 w 394"/>
                <a:gd name="T15" fmla="*/ 390 h 394"/>
                <a:gd name="T16" fmla="*/ 197 w 394"/>
                <a:gd name="T17" fmla="*/ 394 h 394"/>
                <a:gd name="T18" fmla="*/ 177 w 394"/>
                <a:gd name="T19" fmla="*/ 392 h 394"/>
                <a:gd name="T20" fmla="*/ 138 w 394"/>
                <a:gd name="T21" fmla="*/ 385 h 394"/>
                <a:gd name="T22" fmla="*/ 104 w 394"/>
                <a:gd name="T23" fmla="*/ 370 h 394"/>
                <a:gd name="T24" fmla="*/ 71 w 394"/>
                <a:gd name="T25" fmla="*/ 348 h 394"/>
                <a:gd name="T26" fmla="*/ 45 w 394"/>
                <a:gd name="T27" fmla="*/ 323 h 394"/>
                <a:gd name="T28" fmla="*/ 23 w 394"/>
                <a:gd name="T29" fmla="*/ 290 h 394"/>
                <a:gd name="T30" fmla="*/ 9 w 394"/>
                <a:gd name="T31" fmla="*/ 255 h 394"/>
                <a:gd name="T32" fmla="*/ 2 w 394"/>
                <a:gd name="T33" fmla="*/ 217 h 394"/>
                <a:gd name="T34" fmla="*/ 0 w 394"/>
                <a:gd name="T35" fmla="*/ 197 h 394"/>
                <a:gd name="T36" fmla="*/ 3 w 394"/>
                <a:gd name="T37" fmla="*/ 157 h 394"/>
                <a:gd name="T38" fmla="*/ 14 w 394"/>
                <a:gd name="T39" fmla="*/ 120 h 394"/>
                <a:gd name="T40" fmla="*/ 33 w 394"/>
                <a:gd name="T41" fmla="*/ 88 h 394"/>
                <a:gd name="T42" fmla="*/ 58 w 394"/>
                <a:gd name="T43" fmla="*/ 58 h 394"/>
                <a:gd name="T44" fmla="*/ 87 w 394"/>
                <a:gd name="T45" fmla="*/ 33 h 394"/>
                <a:gd name="T46" fmla="*/ 120 w 394"/>
                <a:gd name="T47" fmla="*/ 15 h 394"/>
                <a:gd name="T48" fmla="*/ 157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79" y="274"/>
                  </a:lnTo>
                  <a:lnTo>
                    <a:pt x="370" y="290"/>
                  </a:lnTo>
                  <a:lnTo>
                    <a:pt x="361" y="306"/>
                  </a:lnTo>
                  <a:lnTo>
                    <a:pt x="348" y="323"/>
                  </a:lnTo>
                  <a:lnTo>
                    <a:pt x="336" y="336"/>
                  </a:lnTo>
                  <a:lnTo>
                    <a:pt x="323" y="348"/>
                  </a:lnTo>
                  <a:lnTo>
                    <a:pt x="306" y="361"/>
                  </a:lnTo>
                  <a:lnTo>
                    <a:pt x="290" y="370"/>
                  </a:lnTo>
                  <a:lnTo>
                    <a:pt x="273" y="379"/>
                  </a:lnTo>
                  <a:lnTo>
                    <a:pt x="255" y="385"/>
                  </a:lnTo>
                  <a:lnTo>
                    <a:pt x="237" y="390"/>
                  </a:lnTo>
                  <a:lnTo>
                    <a:pt x="217" y="392"/>
                  </a:lnTo>
                  <a:lnTo>
                    <a:pt x="197" y="394"/>
                  </a:lnTo>
                  <a:lnTo>
                    <a:pt x="197" y="394"/>
                  </a:lnTo>
                  <a:lnTo>
                    <a:pt x="177" y="392"/>
                  </a:lnTo>
                  <a:lnTo>
                    <a:pt x="157" y="390"/>
                  </a:lnTo>
                  <a:lnTo>
                    <a:pt x="138" y="385"/>
                  </a:lnTo>
                  <a:lnTo>
                    <a:pt x="120" y="379"/>
                  </a:lnTo>
                  <a:lnTo>
                    <a:pt x="104" y="370"/>
                  </a:lnTo>
                  <a:lnTo>
                    <a:pt x="87" y="361"/>
                  </a:lnTo>
                  <a:lnTo>
                    <a:pt x="71" y="348"/>
                  </a:lnTo>
                  <a:lnTo>
                    <a:pt x="58" y="336"/>
                  </a:lnTo>
                  <a:lnTo>
                    <a:pt x="45" y="323"/>
                  </a:lnTo>
                  <a:lnTo>
                    <a:pt x="33" y="306"/>
                  </a:lnTo>
                  <a:lnTo>
                    <a:pt x="23" y="290"/>
                  </a:lnTo>
                  <a:lnTo>
                    <a:pt x="14" y="274"/>
                  </a:lnTo>
                  <a:lnTo>
                    <a:pt x="9" y="255"/>
                  </a:lnTo>
                  <a:lnTo>
                    <a:pt x="3" y="237"/>
                  </a:lnTo>
                  <a:lnTo>
                    <a:pt x="2" y="217"/>
                  </a:lnTo>
                  <a:lnTo>
                    <a:pt x="0" y="197"/>
                  </a:lnTo>
                  <a:lnTo>
                    <a:pt x="0" y="197"/>
                  </a:lnTo>
                  <a:lnTo>
                    <a:pt x="2" y="177"/>
                  </a:lnTo>
                  <a:lnTo>
                    <a:pt x="3" y="157"/>
                  </a:lnTo>
                  <a:lnTo>
                    <a:pt x="9" y="139"/>
                  </a:lnTo>
                  <a:lnTo>
                    <a:pt x="14" y="120"/>
                  </a:lnTo>
                  <a:lnTo>
                    <a:pt x="23" y="104"/>
                  </a:lnTo>
                  <a:lnTo>
                    <a:pt x="33" y="88"/>
                  </a:lnTo>
                  <a:lnTo>
                    <a:pt x="45" y="71"/>
                  </a:lnTo>
                  <a:lnTo>
                    <a:pt x="58" y="58"/>
                  </a:lnTo>
                  <a:lnTo>
                    <a:pt x="71" y="46"/>
                  </a:lnTo>
                  <a:lnTo>
                    <a:pt x="87" y="33"/>
                  </a:lnTo>
                  <a:lnTo>
                    <a:pt x="104" y="24"/>
                  </a:lnTo>
                  <a:lnTo>
                    <a:pt x="120" y="15"/>
                  </a:lnTo>
                  <a:lnTo>
                    <a:pt x="138" y="9"/>
                  </a:lnTo>
                  <a:lnTo>
                    <a:pt x="157" y="4"/>
                  </a:lnTo>
                  <a:lnTo>
                    <a:pt x="177" y="2"/>
                  </a:lnTo>
                  <a:lnTo>
                    <a:pt x="197" y="0"/>
                  </a:lnTo>
                  <a:lnTo>
                    <a:pt x="197" y="0"/>
                  </a:lnTo>
                  <a:lnTo>
                    <a:pt x="217" y="2"/>
                  </a:lnTo>
                  <a:lnTo>
                    <a:pt x="237" y="4"/>
                  </a:lnTo>
                  <a:lnTo>
                    <a:pt x="255" y="9"/>
                  </a:lnTo>
                  <a:lnTo>
                    <a:pt x="273" y="15"/>
                  </a:lnTo>
                  <a:lnTo>
                    <a:pt x="290" y="24"/>
                  </a:lnTo>
                  <a:lnTo>
                    <a:pt x="306" y="33"/>
                  </a:lnTo>
                  <a:lnTo>
                    <a:pt x="323" y="46"/>
                  </a:lnTo>
                  <a:lnTo>
                    <a:pt x="336" y="58"/>
                  </a:lnTo>
                  <a:lnTo>
                    <a:pt x="348" y="71"/>
                  </a:lnTo>
                  <a:lnTo>
                    <a:pt x="361" y="88"/>
                  </a:lnTo>
                  <a:lnTo>
                    <a:pt x="370" y="104"/>
                  </a:lnTo>
                  <a:lnTo>
                    <a:pt x="379" y="120"/>
                  </a:lnTo>
                  <a:lnTo>
                    <a:pt x="385" y="139"/>
                  </a:lnTo>
                  <a:lnTo>
                    <a:pt x="390" y="157"/>
                  </a:lnTo>
                  <a:lnTo>
                    <a:pt x="392" y="177"/>
                  </a:lnTo>
                  <a:lnTo>
                    <a:pt x="394" y="197"/>
                  </a:lnTo>
                  <a:lnTo>
                    <a:pt x="394" y="197"/>
                  </a:lnTo>
                  <a:close/>
                </a:path>
              </a:pathLst>
            </a:custGeom>
            <a:grp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23" name="Freeform 22"/>
            <p:cNvSpPr/>
            <p:nvPr/>
          </p:nvSpPr>
          <p:spPr bwMode="auto">
            <a:xfrm>
              <a:off x="1490" y="1230"/>
              <a:ext cx="394" cy="394"/>
            </a:xfrm>
            <a:custGeom>
              <a:avLst/>
              <a:gdLst>
                <a:gd name="T0" fmla="*/ 394 w 394"/>
                <a:gd name="T1" fmla="*/ 197 h 394"/>
                <a:gd name="T2" fmla="*/ 391 w 394"/>
                <a:gd name="T3" fmla="*/ 237 h 394"/>
                <a:gd name="T4" fmla="*/ 380 w 394"/>
                <a:gd name="T5" fmla="*/ 274 h 394"/>
                <a:gd name="T6" fmla="*/ 362 w 394"/>
                <a:gd name="T7" fmla="*/ 306 h 394"/>
                <a:gd name="T8" fmla="*/ 336 w 394"/>
                <a:gd name="T9" fmla="*/ 336 h 394"/>
                <a:gd name="T10" fmla="*/ 307 w 394"/>
                <a:gd name="T11" fmla="*/ 361 h 394"/>
                <a:gd name="T12" fmla="*/ 274 w 394"/>
                <a:gd name="T13" fmla="*/ 379 h 394"/>
                <a:gd name="T14" fmla="*/ 238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8 h 394"/>
                <a:gd name="T42" fmla="*/ 59 w 394"/>
                <a:gd name="T43" fmla="*/ 58 h 394"/>
                <a:gd name="T44" fmla="*/ 88 w 394"/>
                <a:gd name="T45" fmla="*/ 33 h 394"/>
                <a:gd name="T46" fmla="*/ 121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1 w 394"/>
                <a:gd name="T63" fmla="*/ 104 h 394"/>
                <a:gd name="T64" fmla="*/ 385 w 394"/>
                <a:gd name="T65" fmla="*/ 139 h 394"/>
                <a:gd name="T66" fmla="*/ 393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3" y="217"/>
                  </a:lnTo>
                  <a:lnTo>
                    <a:pt x="391" y="237"/>
                  </a:lnTo>
                  <a:lnTo>
                    <a:pt x="385" y="255"/>
                  </a:lnTo>
                  <a:lnTo>
                    <a:pt x="380" y="274"/>
                  </a:lnTo>
                  <a:lnTo>
                    <a:pt x="371" y="290"/>
                  </a:lnTo>
                  <a:lnTo>
                    <a:pt x="362" y="306"/>
                  </a:lnTo>
                  <a:lnTo>
                    <a:pt x="349" y="323"/>
                  </a:lnTo>
                  <a:lnTo>
                    <a:pt x="336" y="336"/>
                  </a:lnTo>
                  <a:lnTo>
                    <a:pt x="323" y="348"/>
                  </a:lnTo>
                  <a:lnTo>
                    <a:pt x="307" y="361"/>
                  </a:lnTo>
                  <a:lnTo>
                    <a:pt x="290" y="370"/>
                  </a:lnTo>
                  <a:lnTo>
                    <a:pt x="274" y="379"/>
                  </a:lnTo>
                  <a:lnTo>
                    <a:pt x="256" y="385"/>
                  </a:lnTo>
                  <a:lnTo>
                    <a:pt x="238" y="390"/>
                  </a:lnTo>
                  <a:lnTo>
                    <a:pt x="217" y="392"/>
                  </a:lnTo>
                  <a:lnTo>
                    <a:pt x="197" y="394"/>
                  </a:lnTo>
                  <a:lnTo>
                    <a:pt x="197" y="394"/>
                  </a:lnTo>
                  <a:lnTo>
                    <a:pt x="177" y="392"/>
                  </a:lnTo>
                  <a:lnTo>
                    <a:pt x="157" y="390"/>
                  </a:lnTo>
                  <a:lnTo>
                    <a:pt x="139" y="385"/>
                  </a:lnTo>
                  <a:lnTo>
                    <a:pt x="121" y="379"/>
                  </a:lnTo>
                  <a:lnTo>
                    <a:pt x="104" y="370"/>
                  </a:lnTo>
                  <a:lnTo>
                    <a:pt x="88" y="361"/>
                  </a:lnTo>
                  <a:lnTo>
                    <a:pt x="71" y="348"/>
                  </a:lnTo>
                  <a:lnTo>
                    <a:pt x="59" y="336"/>
                  </a:lnTo>
                  <a:lnTo>
                    <a:pt x="46" y="323"/>
                  </a:lnTo>
                  <a:lnTo>
                    <a:pt x="33" y="306"/>
                  </a:lnTo>
                  <a:lnTo>
                    <a:pt x="24" y="290"/>
                  </a:lnTo>
                  <a:lnTo>
                    <a:pt x="15" y="274"/>
                  </a:lnTo>
                  <a:lnTo>
                    <a:pt x="9" y="255"/>
                  </a:lnTo>
                  <a:lnTo>
                    <a:pt x="4" y="237"/>
                  </a:lnTo>
                  <a:lnTo>
                    <a:pt x="2" y="217"/>
                  </a:lnTo>
                  <a:lnTo>
                    <a:pt x="0" y="197"/>
                  </a:lnTo>
                  <a:lnTo>
                    <a:pt x="0" y="197"/>
                  </a:lnTo>
                  <a:lnTo>
                    <a:pt x="2" y="177"/>
                  </a:lnTo>
                  <a:lnTo>
                    <a:pt x="4" y="157"/>
                  </a:lnTo>
                  <a:lnTo>
                    <a:pt x="9" y="139"/>
                  </a:lnTo>
                  <a:lnTo>
                    <a:pt x="15" y="120"/>
                  </a:lnTo>
                  <a:lnTo>
                    <a:pt x="24" y="104"/>
                  </a:lnTo>
                  <a:lnTo>
                    <a:pt x="33" y="88"/>
                  </a:lnTo>
                  <a:lnTo>
                    <a:pt x="46" y="71"/>
                  </a:lnTo>
                  <a:lnTo>
                    <a:pt x="59" y="58"/>
                  </a:lnTo>
                  <a:lnTo>
                    <a:pt x="71" y="46"/>
                  </a:lnTo>
                  <a:lnTo>
                    <a:pt x="88" y="33"/>
                  </a:lnTo>
                  <a:lnTo>
                    <a:pt x="104" y="24"/>
                  </a:lnTo>
                  <a:lnTo>
                    <a:pt x="121" y="15"/>
                  </a:lnTo>
                  <a:lnTo>
                    <a:pt x="139" y="9"/>
                  </a:lnTo>
                  <a:lnTo>
                    <a:pt x="157" y="4"/>
                  </a:lnTo>
                  <a:lnTo>
                    <a:pt x="177" y="2"/>
                  </a:lnTo>
                  <a:lnTo>
                    <a:pt x="197" y="0"/>
                  </a:lnTo>
                  <a:lnTo>
                    <a:pt x="197" y="0"/>
                  </a:lnTo>
                  <a:lnTo>
                    <a:pt x="217" y="2"/>
                  </a:lnTo>
                  <a:lnTo>
                    <a:pt x="238" y="4"/>
                  </a:lnTo>
                  <a:lnTo>
                    <a:pt x="256" y="9"/>
                  </a:lnTo>
                  <a:lnTo>
                    <a:pt x="274" y="15"/>
                  </a:lnTo>
                  <a:lnTo>
                    <a:pt x="290" y="24"/>
                  </a:lnTo>
                  <a:lnTo>
                    <a:pt x="307" y="33"/>
                  </a:lnTo>
                  <a:lnTo>
                    <a:pt x="323" y="46"/>
                  </a:lnTo>
                  <a:lnTo>
                    <a:pt x="336" y="58"/>
                  </a:lnTo>
                  <a:lnTo>
                    <a:pt x="349" y="71"/>
                  </a:lnTo>
                  <a:lnTo>
                    <a:pt x="362" y="88"/>
                  </a:lnTo>
                  <a:lnTo>
                    <a:pt x="371" y="104"/>
                  </a:lnTo>
                  <a:lnTo>
                    <a:pt x="380" y="120"/>
                  </a:lnTo>
                  <a:lnTo>
                    <a:pt x="385" y="139"/>
                  </a:lnTo>
                  <a:lnTo>
                    <a:pt x="391" y="157"/>
                  </a:lnTo>
                  <a:lnTo>
                    <a:pt x="393" y="177"/>
                  </a:lnTo>
                  <a:lnTo>
                    <a:pt x="394" y="197"/>
                  </a:lnTo>
                  <a:lnTo>
                    <a:pt x="394" y="197"/>
                  </a:lnTo>
                  <a:close/>
                </a:path>
              </a:pathLst>
            </a:custGeom>
            <a:grp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24" name="Freeform 23"/>
            <p:cNvSpPr/>
            <p:nvPr/>
          </p:nvSpPr>
          <p:spPr bwMode="auto">
            <a:xfrm>
              <a:off x="1753" y="1690"/>
              <a:ext cx="394" cy="394"/>
            </a:xfrm>
            <a:custGeom>
              <a:avLst/>
              <a:gdLst>
                <a:gd name="T0" fmla="*/ 394 w 394"/>
                <a:gd name="T1" fmla="*/ 197 h 394"/>
                <a:gd name="T2" fmla="*/ 391 w 394"/>
                <a:gd name="T3" fmla="*/ 237 h 394"/>
                <a:gd name="T4" fmla="*/ 380 w 394"/>
                <a:gd name="T5" fmla="*/ 273 h 394"/>
                <a:gd name="T6" fmla="*/ 361 w 394"/>
                <a:gd name="T7" fmla="*/ 306 h 394"/>
                <a:gd name="T8" fmla="*/ 336 w 394"/>
                <a:gd name="T9" fmla="*/ 335 h 394"/>
                <a:gd name="T10" fmla="*/ 307 w 394"/>
                <a:gd name="T11" fmla="*/ 361 h 394"/>
                <a:gd name="T12" fmla="*/ 274 w 394"/>
                <a:gd name="T13" fmla="*/ 379 h 394"/>
                <a:gd name="T14" fmla="*/ 237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7 h 394"/>
                <a:gd name="T42" fmla="*/ 58 w 394"/>
                <a:gd name="T43" fmla="*/ 58 h 394"/>
                <a:gd name="T44" fmla="*/ 88 w 394"/>
                <a:gd name="T45" fmla="*/ 33 h 394"/>
                <a:gd name="T46" fmla="*/ 120 w 394"/>
                <a:gd name="T47" fmla="*/ 14 h 394"/>
                <a:gd name="T48" fmla="*/ 157 w 394"/>
                <a:gd name="T49" fmla="*/ 3 h 394"/>
                <a:gd name="T50" fmla="*/ 197 w 394"/>
                <a:gd name="T51" fmla="*/ 0 h 394"/>
                <a:gd name="T52" fmla="*/ 217 w 394"/>
                <a:gd name="T53" fmla="*/ 2 h 394"/>
                <a:gd name="T54" fmla="*/ 256 w 394"/>
                <a:gd name="T55" fmla="*/ 9 h 394"/>
                <a:gd name="T56" fmla="*/ 290 w 394"/>
                <a:gd name="T57" fmla="*/ 23 h 394"/>
                <a:gd name="T58" fmla="*/ 323 w 394"/>
                <a:gd name="T59" fmla="*/ 45 h 394"/>
                <a:gd name="T60" fmla="*/ 349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5"/>
                  </a:lnTo>
                  <a:lnTo>
                    <a:pt x="380" y="273"/>
                  </a:lnTo>
                  <a:lnTo>
                    <a:pt x="370" y="290"/>
                  </a:lnTo>
                  <a:lnTo>
                    <a:pt x="361" y="306"/>
                  </a:lnTo>
                  <a:lnTo>
                    <a:pt x="349" y="323"/>
                  </a:lnTo>
                  <a:lnTo>
                    <a:pt x="336" y="335"/>
                  </a:lnTo>
                  <a:lnTo>
                    <a:pt x="323" y="348"/>
                  </a:lnTo>
                  <a:lnTo>
                    <a:pt x="307" y="361"/>
                  </a:lnTo>
                  <a:lnTo>
                    <a:pt x="290" y="370"/>
                  </a:lnTo>
                  <a:lnTo>
                    <a:pt x="274" y="379"/>
                  </a:lnTo>
                  <a:lnTo>
                    <a:pt x="256" y="385"/>
                  </a:lnTo>
                  <a:lnTo>
                    <a:pt x="237" y="390"/>
                  </a:lnTo>
                  <a:lnTo>
                    <a:pt x="217" y="392"/>
                  </a:lnTo>
                  <a:lnTo>
                    <a:pt x="197" y="394"/>
                  </a:lnTo>
                  <a:lnTo>
                    <a:pt x="197" y="394"/>
                  </a:lnTo>
                  <a:lnTo>
                    <a:pt x="177" y="392"/>
                  </a:lnTo>
                  <a:lnTo>
                    <a:pt x="157" y="390"/>
                  </a:lnTo>
                  <a:lnTo>
                    <a:pt x="139" y="385"/>
                  </a:lnTo>
                  <a:lnTo>
                    <a:pt x="120" y="379"/>
                  </a:lnTo>
                  <a:lnTo>
                    <a:pt x="104" y="370"/>
                  </a:lnTo>
                  <a:lnTo>
                    <a:pt x="88" y="361"/>
                  </a:lnTo>
                  <a:lnTo>
                    <a:pt x="71" y="348"/>
                  </a:lnTo>
                  <a:lnTo>
                    <a:pt x="58" y="335"/>
                  </a:lnTo>
                  <a:lnTo>
                    <a:pt x="46" y="323"/>
                  </a:lnTo>
                  <a:lnTo>
                    <a:pt x="33" y="306"/>
                  </a:lnTo>
                  <a:lnTo>
                    <a:pt x="24" y="290"/>
                  </a:lnTo>
                  <a:lnTo>
                    <a:pt x="15" y="273"/>
                  </a:lnTo>
                  <a:lnTo>
                    <a:pt x="9" y="255"/>
                  </a:lnTo>
                  <a:lnTo>
                    <a:pt x="4" y="237"/>
                  </a:lnTo>
                  <a:lnTo>
                    <a:pt x="2" y="217"/>
                  </a:lnTo>
                  <a:lnTo>
                    <a:pt x="0" y="197"/>
                  </a:lnTo>
                  <a:lnTo>
                    <a:pt x="0" y="197"/>
                  </a:lnTo>
                  <a:lnTo>
                    <a:pt x="2" y="177"/>
                  </a:lnTo>
                  <a:lnTo>
                    <a:pt x="4" y="157"/>
                  </a:lnTo>
                  <a:lnTo>
                    <a:pt x="9" y="138"/>
                  </a:lnTo>
                  <a:lnTo>
                    <a:pt x="15" y="120"/>
                  </a:lnTo>
                  <a:lnTo>
                    <a:pt x="24" y="104"/>
                  </a:lnTo>
                  <a:lnTo>
                    <a:pt x="33" y="87"/>
                  </a:lnTo>
                  <a:lnTo>
                    <a:pt x="46" y="71"/>
                  </a:lnTo>
                  <a:lnTo>
                    <a:pt x="58" y="58"/>
                  </a:lnTo>
                  <a:lnTo>
                    <a:pt x="71" y="45"/>
                  </a:lnTo>
                  <a:lnTo>
                    <a:pt x="88" y="33"/>
                  </a:lnTo>
                  <a:lnTo>
                    <a:pt x="104" y="23"/>
                  </a:lnTo>
                  <a:lnTo>
                    <a:pt x="120" y="14"/>
                  </a:lnTo>
                  <a:lnTo>
                    <a:pt x="139" y="9"/>
                  </a:lnTo>
                  <a:lnTo>
                    <a:pt x="157" y="3"/>
                  </a:lnTo>
                  <a:lnTo>
                    <a:pt x="177" y="2"/>
                  </a:lnTo>
                  <a:lnTo>
                    <a:pt x="197" y="0"/>
                  </a:lnTo>
                  <a:lnTo>
                    <a:pt x="197" y="0"/>
                  </a:lnTo>
                  <a:lnTo>
                    <a:pt x="217" y="2"/>
                  </a:lnTo>
                  <a:lnTo>
                    <a:pt x="237" y="3"/>
                  </a:lnTo>
                  <a:lnTo>
                    <a:pt x="256" y="9"/>
                  </a:lnTo>
                  <a:lnTo>
                    <a:pt x="274" y="14"/>
                  </a:lnTo>
                  <a:lnTo>
                    <a:pt x="290" y="23"/>
                  </a:lnTo>
                  <a:lnTo>
                    <a:pt x="307" y="33"/>
                  </a:lnTo>
                  <a:lnTo>
                    <a:pt x="323" y="45"/>
                  </a:lnTo>
                  <a:lnTo>
                    <a:pt x="336" y="58"/>
                  </a:lnTo>
                  <a:lnTo>
                    <a:pt x="349" y="71"/>
                  </a:lnTo>
                  <a:lnTo>
                    <a:pt x="361" y="87"/>
                  </a:lnTo>
                  <a:lnTo>
                    <a:pt x="370" y="104"/>
                  </a:lnTo>
                  <a:lnTo>
                    <a:pt x="380" y="120"/>
                  </a:lnTo>
                  <a:lnTo>
                    <a:pt x="385" y="138"/>
                  </a:lnTo>
                  <a:lnTo>
                    <a:pt x="391" y="157"/>
                  </a:lnTo>
                  <a:lnTo>
                    <a:pt x="392" y="177"/>
                  </a:lnTo>
                  <a:lnTo>
                    <a:pt x="394" y="197"/>
                  </a:lnTo>
                  <a:lnTo>
                    <a:pt x="394" y="197"/>
                  </a:lnTo>
                  <a:close/>
                </a:path>
              </a:pathLst>
            </a:custGeom>
            <a:grp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25" name="Freeform 24"/>
            <p:cNvSpPr/>
            <p:nvPr/>
          </p:nvSpPr>
          <p:spPr bwMode="auto">
            <a:xfrm>
              <a:off x="702" y="1690"/>
              <a:ext cx="394" cy="394"/>
            </a:xfrm>
            <a:custGeom>
              <a:avLst/>
              <a:gdLst>
                <a:gd name="T0" fmla="*/ 394 w 394"/>
                <a:gd name="T1" fmla="*/ 197 h 394"/>
                <a:gd name="T2" fmla="*/ 390 w 394"/>
                <a:gd name="T3" fmla="*/ 237 h 394"/>
                <a:gd name="T4" fmla="*/ 380 w 394"/>
                <a:gd name="T5" fmla="*/ 273 h 394"/>
                <a:gd name="T6" fmla="*/ 361 w 394"/>
                <a:gd name="T7" fmla="*/ 306 h 394"/>
                <a:gd name="T8" fmla="*/ 336 w 394"/>
                <a:gd name="T9" fmla="*/ 335 h 394"/>
                <a:gd name="T10" fmla="*/ 307 w 394"/>
                <a:gd name="T11" fmla="*/ 361 h 394"/>
                <a:gd name="T12" fmla="*/ 274 w 394"/>
                <a:gd name="T13" fmla="*/ 379 h 394"/>
                <a:gd name="T14" fmla="*/ 237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7 h 394"/>
                <a:gd name="T42" fmla="*/ 58 w 394"/>
                <a:gd name="T43" fmla="*/ 58 h 394"/>
                <a:gd name="T44" fmla="*/ 88 w 394"/>
                <a:gd name="T45" fmla="*/ 33 h 394"/>
                <a:gd name="T46" fmla="*/ 120 w 394"/>
                <a:gd name="T47" fmla="*/ 14 h 394"/>
                <a:gd name="T48" fmla="*/ 157 w 394"/>
                <a:gd name="T49" fmla="*/ 3 h 394"/>
                <a:gd name="T50" fmla="*/ 197 w 394"/>
                <a:gd name="T51" fmla="*/ 0 h 394"/>
                <a:gd name="T52" fmla="*/ 217 w 394"/>
                <a:gd name="T53" fmla="*/ 2 h 394"/>
                <a:gd name="T54" fmla="*/ 255 w 394"/>
                <a:gd name="T55" fmla="*/ 9 h 394"/>
                <a:gd name="T56" fmla="*/ 290 w 394"/>
                <a:gd name="T57" fmla="*/ 23 h 394"/>
                <a:gd name="T58" fmla="*/ 323 w 394"/>
                <a:gd name="T59" fmla="*/ 45 h 394"/>
                <a:gd name="T60" fmla="*/ 349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80" y="273"/>
                  </a:lnTo>
                  <a:lnTo>
                    <a:pt x="370" y="290"/>
                  </a:lnTo>
                  <a:lnTo>
                    <a:pt x="361" y="306"/>
                  </a:lnTo>
                  <a:lnTo>
                    <a:pt x="349" y="323"/>
                  </a:lnTo>
                  <a:lnTo>
                    <a:pt x="336" y="335"/>
                  </a:lnTo>
                  <a:lnTo>
                    <a:pt x="323" y="348"/>
                  </a:lnTo>
                  <a:lnTo>
                    <a:pt x="307" y="361"/>
                  </a:lnTo>
                  <a:lnTo>
                    <a:pt x="290" y="370"/>
                  </a:lnTo>
                  <a:lnTo>
                    <a:pt x="274" y="379"/>
                  </a:lnTo>
                  <a:lnTo>
                    <a:pt x="255" y="385"/>
                  </a:lnTo>
                  <a:lnTo>
                    <a:pt x="237" y="390"/>
                  </a:lnTo>
                  <a:lnTo>
                    <a:pt x="217" y="392"/>
                  </a:lnTo>
                  <a:lnTo>
                    <a:pt x="197" y="394"/>
                  </a:lnTo>
                  <a:lnTo>
                    <a:pt x="197" y="394"/>
                  </a:lnTo>
                  <a:lnTo>
                    <a:pt x="177" y="392"/>
                  </a:lnTo>
                  <a:lnTo>
                    <a:pt x="157" y="390"/>
                  </a:lnTo>
                  <a:lnTo>
                    <a:pt x="139" y="385"/>
                  </a:lnTo>
                  <a:lnTo>
                    <a:pt x="120" y="379"/>
                  </a:lnTo>
                  <a:lnTo>
                    <a:pt x="104" y="370"/>
                  </a:lnTo>
                  <a:lnTo>
                    <a:pt x="88" y="361"/>
                  </a:lnTo>
                  <a:lnTo>
                    <a:pt x="71" y="348"/>
                  </a:lnTo>
                  <a:lnTo>
                    <a:pt x="58" y="335"/>
                  </a:lnTo>
                  <a:lnTo>
                    <a:pt x="46" y="323"/>
                  </a:lnTo>
                  <a:lnTo>
                    <a:pt x="33" y="306"/>
                  </a:lnTo>
                  <a:lnTo>
                    <a:pt x="24" y="290"/>
                  </a:lnTo>
                  <a:lnTo>
                    <a:pt x="15" y="273"/>
                  </a:lnTo>
                  <a:lnTo>
                    <a:pt x="9" y="255"/>
                  </a:lnTo>
                  <a:lnTo>
                    <a:pt x="4" y="237"/>
                  </a:lnTo>
                  <a:lnTo>
                    <a:pt x="2" y="217"/>
                  </a:lnTo>
                  <a:lnTo>
                    <a:pt x="0" y="197"/>
                  </a:lnTo>
                  <a:lnTo>
                    <a:pt x="0" y="197"/>
                  </a:lnTo>
                  <a:lnTo>
                    <a:pt x="2" y="177"/>
                  </a:lnTo>
                  <a:lnTo>
                    <a:pt x="4" y="157"/>
                  </a:lnTo>
                  <a:lnTo>
                    <a:pt x="9" y="138"/>
                  </a:lnTo>
                  <a:lnTo>
                    <a:pt x="15" y="120"/>
                  </a:lnTo>
                  <a:lnTo>
                    <a:pt x="24" y="104"/>
                  </a:lnTo>
                  <a:lnTo>
                    <a:pt x="33" y="87"/>
                  </a:lnTo>
                  <a:lnTo>
                    <a:pt x="46" y="71"/>
                  </a:lnTo>
                  <a:lnTo>
                    <a:pt x="58" y="58"/>
                  </a:lnTo>
                  <a:lnTo>
                    <a:pt x="71" y="45"/>
                  </a:lnTo>
                  <a:lnTo>
                    <a:pt x="88" y="33"/>
                  </a:lnTo>
                  <a:lnTo>
                    <a:pt x="104" y="23"/>
                  </a:lnTo>
                  <a:lnTo>
                    <a:pt x="120" y="14"/>
                  </a:lnTo>
                  <a:lnTo>
                    <a:pt x="139" y="9"/>
                  </a:lnTo>
                  <a:lnTo>
                    <a:pt x="157" y="3"/>
                  </a:lnTo>
                  <a:lnTo>
                    <a:pt x="177" y="2"/>
                  </a:lnTo>
                  <a:lnTo>
                    <a:pt x="197" y="0"/>
                  </a:lnTo>
                  <a:lnTo>
                    <a:pt x="197" y="0"/>
                  </a:lnTo>
                  <a:lnTo>
                    <a:pt x="217" y="2"/>
                  </a:lnTo>
                  <a:lnTo>
                    <a:pt x="237" y="3"/>
                  </a:lnTo>
                  <a:lnTo>
                    <a:pt x="255" y="9"/>
                  </a:lnTo>
                  <a:lnTo>
                    <a:pt x="274" y="14"/>
                  </a:lnTo>
                  <a:lnTo>
                    <a:pt x="290" y="23"/>
                  </a:lnTo>
                  <a:lnTo>
                    <a:pt x="307" y="33"/>
                  </a:lnTo>
                  <a:lnTo>
                    <a:pt x="323" y="45"/>
                  </a:lnTo>
                  <a:lnTo>
                    <a:pt x="336" y="58"/>
                  </a:lnTo>
                  <a:lnTo>
                    <a:pt x="349" y="71"/>
                  </a:lnTo>
                  <a:lnTo>
                    <a:pt x="361" y="87"/>
                  </a:lnTo>
                  <a:lnTo>
                    <a:pt x="370" y="104"/>
                  </a:lnTo>
                  <a:lnTo>
                    <a:pt x="380" y="120"/>
                  </a:lnTo>
                  <a:lnTo>
                    <a:pt x="385" y="138"/>
                  </a:lnTo>
                  <a:lnTo>
                    <a:pt x="390" y="157"/>
                  </a:lnTo>
                  <a:lnTo>
                    <a:pt x="392" y="177"/>
                  </a:lnTo>
                  <a:lnTo>
                    <a:pt x="394" y="197"/>
                  </a:lnTo>
                  <a:lnTo>
                    <a:pt x="394" y="197"/>
                  </a:lnTo>
                  <a:close/>
                </a:path>
              </a:pathLst>
            </a:custGeom>
            <a:grp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26" name="Freeform 25"/>
            <p:cNvSpPr/>
            <p:nvPr/>
          </p:nvSpPr>
          <p:spPr bwMode="auto">
            <a:xfrm>
              <a:off x="965" y="3069"/>
              <a:ext cx="394" cy="394"/>
            </a:xfrm>
            <a:custGeom>
              <a:avLst/>
              <a:gdLst>
                <a:gd name="T0" fmla="*/ 394 w 394"/>
                <a:gd name="T1" fmla="*/ 197 h 394"/>
                <a:gd name="T2" fmla="*/ 390 w 394"/>
                <a:gd name="T3" fmla="*/ 237 h 394"/>
                <a:gd name="T4" fmla="*/ 379 w 394"/>
                <a:gd name="T5" fmla="*/ 274 h 394"/>
                <a:gd name="T6" fmla="*/ 361 w 394"/>
                <a:gd name="T7" fmla="*/ 306 h 394"/>
                <a:gd name="T8" fmla="*/ 336 w 394"/>
                <a:gd name="T9" fmla="*/ 336 h 394"/>
                <a:gd name="T10" fmla="*/ 306 w 394"/>
                <a:gd name="T11" fmla="*/ 361 h 394"/>
                <a:gd name="T12" fmla="*/ 273 w 394"/>
                <a:gd name="T13" fmla="*/ 379 h 394"/>
                <a:gd name="T14" fmla="*/ 237 w 394"/>
                <a:gd name="T15" fmla="*/ 390 h 394"/>
                <a:gd name="T16" fmla="*/ 197 w 394"/>
                <a:gd name="T17" fmla="*/ 394 h 394"/>
                <a:gd name="T18" fmla="*/ 177 w 394"/>
                <a:gd name="T19" fmla="*/ 392 h 394"/>
                <a:gd name="T20" fmla="*/ 138 w 394"/>
                <a:gd name="T21" fmla="*/ 385 h 394"/>
                <a:gd name="T22" fmla="*/ 104 w 394"/>
                <a:gd name="T23" fmla="*/ 370 h 394"/>
                <a:gd name="T24" fmla="*/ 71 w 394"/>
                <a:gd name="T25" fmla="*/ 348 h 394"/>
                <a:gd name="T26" fmla="*/ 45 w 394"/>
                <a:gd name="T27" fmla="*/ 323 h 394"/>
                <a:gd name="T28" fmla="*/ 23 w 394"/>
                <a:gd name="T29" fmla="*/ 290 h 394"/>
                <a:gd name="T30" fmla="*/ 9 w 394"/>
                <a:gd name="T31" fmla="*/ 255 h 394"/>
                <a:gd name="T32" fmla="*/ 2 w 394"/>
                <a:gd name="T33" fmla="*/ 217 h 394"/>
                <a:gd name="T34" fmla="*/ 0 w 394"/>
                <a:gd name="T35" fmla="*/ 197 h 394"/>
                <a:gd name="T36" fmla="*/ 3 w 394"/>
                <a:gd name="T37" fmla="*/ 157 h 394"/>
                <a:gd name="T38" fmla="*/ 14 w 394"/>
                <a:gd name="T39" fmla="*/ 120 h 394"/>
                <a:gd name="T40" fmla="*/ 33 w 394"/>
                <a:gd name="T41" fmla="*/ 88 h 394"/>
                <a:gd name="T42" fmla="*/ 58 w 394"/>
                <a:gd name="T43" fmla="*/ 58 h 394"/>
                <a:gd name="T44" fmla="*/ 87 w 394"/>
                <a:gd name="T45" fmla="*/ 33 h 394"/>
                <a:gd name="T46" fmla="*/ 120 w 394"/>
                <a:gd name="T47" fmla="*/ 15 h 394"/>
                <a:gd name="T48" fmla="*/ 157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79" y="274"/>
                  </a:lnTo>
                  <a:lnTo>
                    <a:pt x="370" y="290"/>
                  </a:lnTo>
                  <a:lnTo>
                    <a:pt x="361" y="306"/>
                  </a:lnTo>
                  <a:lnTo>
                    <a:pt x="348" y="323"/>
                  </a:lnTo>
                  <a:lnTo>
                    <a:pt x="336" y="336"/>
                  </a:lnTo>
                  <a:lnTo>
                    <a:pt x="323" y="348"/>
                  </a:lnTo>
                  <a:lnTo>
                    <a:pt x="306" y="361"/>
                  </a:lnTo>
                  <a:lnTo>
                    <a:pt x="290" y="370"/>
                  </a:lnTo>
                  <a:lnTo>
                    <a:pt x="273" y="379"/>
                  </a:lnTo>
                  <a:lnTo>
                    <a:pt x="255" y="385"/>
                  </a:lnTo>
                  <a:lnTo>
                    <a:pt x="237" y="390"/>
                  </a:lnTo>
                  <a:lnTo>
                    <a:pt x="217" y="392"/>
                  </a:lnTo>
                  <a:lnTo>
                    <a:pt x="197" y="394"/>
                  </a:lnTo>
                  <a:lnTo>
                    <a:pt x="197" y="394"/>
                  </a:lnTo>
                  <a:lnTo>
                    <a:pt x="177" y="392"/>
                  </a:lnTo>
                  <a:lnTo>
                    <a:pt x="157" y="390"/>
                  </a:lnTo>
                  <a:lnTo>
                    <a:pt x="138" y="385"/>
                  </a:lnTo>
                  <a:lnTo>
                    <a:pt x="120" y="379"/>
                  </a:lnTo>
                  <a:lnTo>
                    <a:pt x="104" y="370"/>
                  </a:lnTo>
                  <a:lnTo>
                    <a:pt x="87" y="361"/>
                  </a:lnTo>
                  <a:lnTo>
                    <a:pt x="71" y="348"/>
                  </a:lnTo>
                  <a:lnTo>
                    <a:pt x="58" y="336"/>
                  </a:lnTo>
                  <a:lnTo>
                    <a:pt x="45" y="323"/>
                  </a:lnTo>
                  <a:lnTo>
                    <a:pt x="33" y="306"/>
                  </a:lnTo>
                  <a:lnTo>
                    <a:pt x="23" y="290"/>
                  </a:lnTo>
                  <a:lnTo>
                    <a:pt x="14" y="274"/>
                  </a:lnTo>
                  <a:lnTo>
                    <a:pt x="9" y="255"/>
                  </a:lnTo>
                  <a:lnTo>
                    <a:pt x="3" y="237"/>
                  </a:lnTo>
                  <a:lnTo>
                    <a:pt x="2" y="217"/>
                  </a:lnTo>
                  <a:lnTo>
                    <a:pt x="0" y="197"/>
                  </a:lnTo>
                  <a:lnTo>
                    <a:pt x="0" y="197"/>
                  </a:lnTo>
                  <a:lnTo>
                    <a:pt x="2" y="177"/>
                  </a:lnTo>
                  <a:lnTo>
                    <a:pt x="3" y="157"/>
                  </a:lnTo>
                  <a:lnTo>
                    <a:pt x="9" y="139"/>
                  </a:lnTo>
                  <a:lnTo>
                    <a:pt x="14" y="120"/>
                  </a:lnTo>
                  <a:lnTo>
                    <a:pt x="23" y="104"/>
                  </a:lnTo>
                  <a:lnTo>
                    <a:pt x="33" y="88"/>
                  </a:lnTo>
                  <a:lnTo>
                    <a:pt x="45" y="71"/>
                  </a:lnTo>
                  <a:lnTo>
                    <a:pt x="58" y="58"/>
                  </a:lnTo>
                  <a:lnTo>
                    <a:pt x="71" y="46"/>
                  </a:lnTo>
                  <a:lnTo>
                    <a:pt x="87" y="33"/>
                  </a:lnTo>
                  <a:lnTo>
                    <a:pt x="104" y="24"/>
                  </a:lnTo>
                  <a:lnTo>
                    <a:pt x="120" y="15"/>
                  </a:lnTo>
                  <a:lnTo>
                    <a:pt x="138" y="9"/>
                  </a:lnTo>
                  <a:lnTo>
                    <a:pt x="157" y="4"/>
                  </a:lnTo>
                  <a:lnTo>
                    <a:pt x="177" y="2"/>
                  </a:lnTo>
                  <a:lnTo>
                    <a:pt x="197" y="0"/>
                  </a:lnTo>
                  <a:lnTo>
                    <a:pt x="197" y="0"/>
                  </a:lnTo>
                  <a:lnTo>
                    <a:pt x="217" y="2"/>
                  </a:lnTo>
                  <a:lnTo>
                    <a:pt x="237" y="4"/>
                  </a:lnTo>
                  <a:lnTo>
                    <a:pt x="255" y="9"/>
                  </a:lnTo>
                  <a:lnTo>
                    <a:pt x="273" y="15"/>
                  </a:lnTo>
                  <a:lnTo>
                    <a:pt x="290" y="24"/>
                  </a:lnTo>
                  <a:lnTo>
                    <a:pt x="306" y="33"/>
                  </a:lnTo>
                  <a:lnTo>
                    <a:pt x="323" y="46"/>
                  </a:lnTo>
                  <a:lnTo>
                    <a:pt x="336" y="58"/>
                  </a:lnTo>
                  <a:lnTo>
                    <a:pt x="348" y="71"/>
                  </a:lnTo>
                  <a:lnTo>
                    <a:pt x="361" y="88"/>
                  </a:lnTo>
                  <a:lnTo>
                    <a:pt x="370" y="104"/>
                  </a:lnTo>
                  <a:lnTo>
                    <a:pt x="379" y="120"/>
                  </a:lnTo>
                  <a:lnTo>
                    <a:pt x="385" y="139"/>
                  </a:lnTo>
                  <a:lnTo>
                    <a:pt x="390" y="157"/>
                  </a:lnTo>
                  <a:lnTo>
                    <a:pt x="392" y="177"/>
                  </a:lnTo>
                  <a:lnTo>
                    <a:pt x="394" y="197"/>
                  </a:lnTo>
                  <a:lnTo>
                    <a:pt x="394" y="197"/>
                  </a:lnTo>
                  <a:close/>
                </a:path>
              </a:pathLst>
            </a:custGeom>
            <a:grp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27" name="Freeform 26"/>
            <p:cNvSpPr/>
            <p:nvPr/>
          </p:nvSpPr>
          <p:spPr bwMode="auto">
            <a:xfrm>
              <a:off x="1490" y="3069"/>
              <a:ext cx="394" cy="394"/>
            </a:xfrm>
            <a:custGeom>
              <a:avLst/>
              <a:gdLst>
                <a:gd name="T0" fmla="*/ 394 w 394"/>
                <a:gd name="T1" fmla="*/ 197 h 394"/>
                <a:gd name="T2" fmla="*/ 391 w 394"/>
                <a:gd name="T3" fmla="*/ 237 h 394"/>
                <a:gd name="T4" fmla="*/ 380 w 394"/>
                <a:gd name="T5" fmla="*/ 274 h 394"/>
                <a:gd name="T6" fmla="*/ 362 w 394"/>
                <a:gd name="T7" fmla="*/ 306 h 394"/>
                <a:gd name="T8" fmla="*/ 336 w 394"/>
                <a:gd name="T9" fmla="*/ 336 h 394"/>
                <a:gd name="T10" fmla="*/ 307 w 394"/>
                <a:gd name="T11" fmla="*/ 361 h 394"/>
                <a:gd name="T12" fmla="*/ 274 w 394"/>
                <a:gd name="T13" fmla="*/ 379 h 394"/>
                <a:gd name="T14" fmla="*/ 238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8 h 394"/>
                <a:gd name="T42" fmla="*/ 59 w 394"/>
                <a:gd name="T43" fmla="*/ 58 h 394"/>
                <a:gd name="T44" fmla="*/ 88 w 394"/>
                <a:gd name="T45" fmla="*/ 33 h 394"/>
                <a:gd name="T46" fmla="*/ 121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1 w 394"/>
                <a:gd name="T63" fmla="*/ 104 h 394"/>
                <a:gd name="T64" fmla="*/ 385 w 394"/>
                <a:gd name="T65" fmla="*/ 139 h 394"/>
                <a:gd name="T66" fmla="*/ 393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3" y="217"/>
                  </a:lnTo>
                  <a:lnTo>
                    <a:pt x="391" y="237"/>
                  </a:lnTo>
                  <a:lnTo>
                    <a:pt x="385" y="255"/>
                  </a:lnTo>
                  <a:lnTo>
                    <a:pt x="380" y="274"/>
                  </a:lnTo>
                  <a:lnTo>
                    <a:pt x="371" y="290"/>
                  </a:lnTo>
                  <a:lnTo>
                    <a:pt x="362" y="306"/>
                  </a:lnTo>
                  <a:lnTo>
                    <a:pt x="349" y="323"/>
                  </a:lnTo>
                  <a:lnTo>
                    <a:pt x="336" y="336"/>
                  </a:lnTo>
                  <a:lnTo>
                    <a:pt x="323" y="348"/>
                  </a:lnTo>
                  <a:lnTo>
                    <a:pt x="307" y="361"/>
                  </a:lnTo>
                  <a:lnTo>
                    <a:pt x="290" y="370"/>
                  </a:lnTo>
                  <a:lnTo>
                    <a:pt x="274" y="379"/>
                  </a:lnTo>
                  <a:lnTo>
                    <a:pt x="256" y="385"/>
                  </a:lnTo>
                  <a:lnTo>
                    <a:pt x="238" y="390"/>
                  </a:lnTo>
                  <a:lnTo>
                    <a:pt x="217" y="392"/>
                  </a:lnTo>
                  <a:lnTo>
                    <a:pt x="197" y="394"/>
                  </a:lnTo>
                  <a:lnTo>
                    <a:pt x="197" y="394"/>
                  </a:lnTo>
                  <a:lnTo>
                    <a:pt x="177" y="392"/>
                  </a:lnTo>
                  <a:lnTo>
                    <a:pt x="157" y="390"/>
                  </a:lnTo>
                  <a:lnTo>
                    <a:pt x="139" y="385"/>
                  </a:lnTo>
                  <a:lnTo>
                    <a:pt x="121" y="379"/>
                  </a:lnTo>
                  <a:lnTo>
                    <a:pt x="104" y="370"/>
                  </a:lnTo>
                  <a:lnTo>
                    <a:pt x="88" y="361"/>
                  </a:lnTo>
                  <a:lnTo>
                    <a:pt x="71" y="348"/>
                  </a:lnTo>
                  <a:lnTo>
                    <a:pt x="59" y="336"/>
                  </a:lnTo>
                  <a:lnTo>
                    <a:pt x="46" y="323"/>
                  </a:lnTo>
                  <a:lnTo>
                    <a:pt x="33" y="306"/>
                  </a:lnTo>
                  <a:lnTo>
                    <a:pt x="24" y="290"/>
                  </a:lnTo>
                  <a:lnTo>
                    <a:pt x="15" y="274"/>
                  </a:lnTo>
                  <a:lnTo>
                    <a:pt x="9" y="255"/>
                  </a:lnTo>
                  <a:lnTo>
                    <a:pt x="4" y="237"/>
                  </a:lnTo>
                  <a:lnTo>
                    <a:pt x="2" y="217"/>
                  </a:lnTo>
                  <a:lnTo>
                    <a:pt x="0" y="197"/>
                  </a:lnTo>
                  <a:lnTo>
                    <a:pt x="0" y="197"/>
                  </a:lnTo>
                  <a:lnTo>
                    <a:pt x="2" y="177"/>
                  </a:lnTo>
                  <a:lnTo>
                    <a:pt x="4" y="157"/>
                  </a:lnTo>
                  <a:lnTo>
                    <a:pt x="9" y="139"/>
                  </a:lnTo>
                  <a:lnTo>
                    <a:pt x="15" y="120"/>
                  </a:lnTo>
                  <a:lnTo>
                    <a:pt x="24" y="104"/>
                  </a:lnTo>
                  <a:lnTo>
                    <a:pt x="33" y="88"/>
                  </a:lnTo>
                  <a:lnTo>
                    <a:pt x="46" y="71"/>
                  </a:lnTo>
                  <a:lnTo>
                    <a:pt x="59" y="58"/>
                  </a:lnTo>
                  <a:lnTo>
                    <a:pt x="71" y="46"/>
                  </a:lnTo>
                  <a:lnTo>
                    <a:pt x="88" y="33"/>
                  </a:lnTo>
                  <a:lnTo>
                    <a:pt x="104" y="24"/>
                  </a:lnTo>
                  <a:lnTo>
                    <a:pt x="121" y="15"/>
                  </a:lnTo>
                  <a:lnTo>
                    <a:pt x="139" y="9"/>
                  </a:lnTo>
                  <a:lnTo>
                    <a:pt x="157" y="4"/>
                  </a:lnTo>
                  <a:lnTo>
                    <a:pt x="177" y="2"/>
                  </a:lnTo>
                  <a:lnTo>
                    <a:pt x="197" y="0"/>
                  </a:lnTo>
                  <a:lnTo>
                    <a:pt x="197" y="0"/>
                  </a:lnTo>
                  <a:lnTo>
                    <a:pt x="217" y="2"/>
                  </a:lnTo>
                  <a:lnTo>
                    <a:pt x="238" y="4"/>
                  </a:lnTo>
                  <a:lnTo>
                    <a:pt x="256" y="9"/>
                  </a:lnTo>
                  <a:lnTo>
                    <a:pt x="274" y="15"/>
                  </a:lnTo>
                  <a:lnTo>
                    <a:pt x="290" y="24"/>
                  </a:lnTo>
                  <a:lnTo>
                    <a:pt x="307" y="33"/>
                  </a:lnTo>
                  <a:lnTo>
                    <a:pt x="323" y="46"/>
                  </a:lnTo>
                  <a:lnTo>
                    <a:pt x="336" y="58"/>
                  </a:lnTo>
                  <a:lnTo>
                    <a:pt x="349" y="71"/>
                  </a:lnTo>
                  <a:lnTo>
                    <a:pt x="362" y="88"/>
                  </a:lnTo>
                  <a:lnTo>
                    <a:pt x="371" y="104"/>
                  </a:lnTo>
                  <a:lnTo>
                    <a:pt x="380" y="120"/>
                  </a:lnTo>
                  <a:lnTo>
                    <a:pt x="385" y="139"/>
                  </a:lnTo>
                  <a:lnTo>
                    <a:pt x="391" y="157"/>
                  </a:lnTo>
                  <a:lnTo>
                    <a:pt x="393" y="177"/>
                  </a:lnTo>
                  <a:lnTo>
                    <a:pt x="394" y="197"/>
                  </a:lnTo>
                  <a:lnTo>
                    <a:pt x="394" y="197"/>
                  </a:lnTo>
                  <a:close/>
                </a:path>
              </a:pathLst>
            </a:custGeom>
            <a:grp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28" name="Freeform 27"/>
            <p:cNvSpPr/>
            <p:nvPr/>
          </p:nvSpPr>
          <p:spPr bwMode="auto">
            <a:xfrm>
              <a:off x="1753" y="2609"/>
              <a:ext cx="394" cy="394"/>
            </a:xfrm>
            <a:custGeom>
              <a:avLst/>
              <a:gdLst>
                <a:gd name="T0" fmla="*/ 394 w 394"/>
                <a:gd name="T1" fmla="*/ 197 h 394"/>
                <a:gd name="T2" fmla="*/ 391 w 394"/>
                <a:gd name="T3" fmla="*/ 237 h 394"/>
                <a:gd name="T4" fmla="*/ 380 w 394"/>
                <a:gd name="T5" fmla="*/ 274 h 394"/>
                <a:gd name="T6" fmla="*/ 361 w 394"/>
                <a:gd name="T7" fmla="*/ 307 h 394"/>
                <a:gd name="T8" fmla="*/ 336 w 394"/>
                <a:gd name="T9" fmla="*/ 336 h 394"/>
                <a:gd name="T10" fmla="*/ 307 w 394"/>
                <a:gd name="T11" fmla="*/ 361 h 394"/>
                <a:gd name="T12" fmla="*/ 274 w 394"/>
                <a:gd name="T13" fmla="*/ 380 h 394"/>
                <a:gd name="T14" fmla="*/ 237 w 394"/>
                <a:gd name="T15" fmla="*/ 391 h 394"/>
                <a:gd name="T16" fmla="*/ 197 w 394"/>
                <a:gd name="T17" fmla="*/ 394 h 394"/>
                <a:gd name="T18" fmla="*/ 177 w 394"/>
                <a:gd name="T19" fmla="*/ 392 h 394"/>
                <a:gd name="T20" fmla="*/ 139 w 394"/>
                <a:gd name="T21" fmla="*/ 385 h 394"/>
                <a:gd name="T22" fmla="*/ 104 w 394"/>
                <a:gd name="T23" fmla="*/ 371 h 394"/>
                <a:gd name="T24" fmla="*/ 71 w 394"/>
                <a:gd name="T25" fmla="*/ 349 h 394"/>
                <a:gd name="T26" fmla="*/ 46 w 394"/>
                <a:gd name="T27" fmla="*/ 323 h 394"/>
                <a:gd name="T28" fmla="*/ 24 w 394"/>
                <a:gd name="T29" fmla="*/ 290 h 394"/>
                <a:gd name="T30" fmla="*/ 9 w 394"/>
                <a:gd name="T31" fmla="*/ 256 h 394"/>
                <a:gd name="T32" fmla="*/ 2 w 394"/>
                <a:gd name="T33" fmla="*/ 217 h 394"/>
                <a:gd name="T34" fmla="*/ 0 w 394"/>
                <a:gd name="T35" fmla="*/ 197 h 394"/>
                <a:gd name="T36" fmla="*/ 4 w 394"/>
                <a:gd name="T37" fmla="*/ 157 h 394"/>
                <a:gd name="T38" fmla="*/ 15 w 394"/>
                <a:gd name="T39" fmla="*/ 121 h 394"/>
                <a:gd name="T40" fmla="*/ 33 w 394"/>
                <a:gd name="T41" fmla="*/ 88 h 394"/>
                <a:gd name="T42" fmla="*/ 58 w 394"/>
                <a:gd name="T43" fmla="*/ 59 h 394"/>
                <a:gd name="T44" fmla="*/ 88 w 394"/>
                <a:gd name="T45" fmla="*/ 33 h 394"/>
                <a:gd name="T46" fmla="*/ 120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6"/>
                  </a:lnTo>
                  <a:lnTo>
                    <a:pt x="380" y="274"/>
                  </a:lnTo>
                  <a:lnTo>
                    <a:pt x="370" y="290"/>
                  </a:lnTo>
                  <a:lnTo>
                    <a:pt x="361" y="307"/>
                  </a:lnTo>
                  <a:lnTo>
                    <a:pt x="349" y="323"/>
                  </a:lnTo>
                  <a:lnTo>
                    <a:pt x="336" y="336"/>
                  </a:lnTo>
                  <a:lnTo>
                    <a:pt x="323" y="349"/>
                  </a:lnTo>
                  <a:lnTo>
                    <a:pt x="307" y="361"/>
                  </a:lnTo>
                  <a:lnTo>
                    <a:pt x="290" y="371"/>
                  </a:lnTo>
                  <a:lnTo>
                    <a:pt x="274" y="380"/>
                  </a:lnTo>
                  <a:lnTo>
                    <a:pt x="256" y="385"/>
                  </a:lnTo>
                  <a:lnTo>
                    <a:pt x="237" y="391"/>
                  </a:lnTo>
                  <a:lnTo>
                    <a:pt x="217" y="392"/>
                  </a:lnTo>
                  <a:lnTo>
                    <a:pt x="197" y="394"/>
                  </a:lnTo>
                  <a:lnTo>
                    <a:pt x="197" y="394"/>
                  </a:lnTo>
                  <a:lnTo>
                    <a:pt x="177" y="392"/>
                  </a:lnTo>
                  <a:lnTo>
                    <a:pt x="157" y="391"/>
                  </a:lnTo>
                  <a:lnTo>
                    <a:pt x="139" y="385"/>
                  </a:lnTo>
                  <a:lnTo>
                    <a:pt x="120" y="380"/>
                  </a:lnTo>
                  <a:lnTo>
                    <a:pt x="104" y="371"/>
                  </a:lnTo>
                  <a:lnTo>
                    <a:pt x="88" y="361"/>
                  </a:lnTo>
                  <a:lnTo>
                    <a:pt x="71" y="349"/>
                  </a:lnTo>
                  <a:lnTo>
                    <a:pt x="58" y="336"/>
                  </a:lnTo>
                  <a:lnTo>
                    <a:pt x="46" y="323"/>
                  </a:lnTo>
                  <a:lnTo>
                    <a:pt x="33" y="307"/>
                  </a:lnTo>
                  <a:lnTo>
                    <a:pt x="24" y="290"/>
                  </a:lnTo>
                  <a:lnTo>
                    <a:pt x="15" y="274"/>
                  </a:lnTo>
                  <a:lnTo>
                    <a:pt x="9" y="256"/>
                  </a:lnTo>
                  <a:lnTo>
                    <a:pt x="4" y="237"/>
                  </a:lnTo>
                  <a:lnTo>
                    <a:pt x="2" y="217"/>
                  </a:lnTo>
                  <a:lnTo>
                    <a:pt x="0" y="197"/>
                  </a:lnTo>
                  <a:lnTo>
                    <a:pt x="0" y="197"/>
                  </a:lnTo>
                  <a:lnTo>
                    <a:pt x="2" y="177"/>
                  </a:lnTo>
                  <a:lnTo>
                    <a:pt x="4" y="157"/>
                  </a:lnTo>
                  <a:lnTo>
                    <a:pt x="9" y="139"/>
                  </a:lnTo>
                  <a:lnTo>
                    <a:pt x="15" y="121"/>
                  </a:lnTo>
                  <a:lnTo>
                    <a:pt x="24" y="104"/>
                  </a:lnTo>
                  <a:lnTo>
                    <a:pt x="33" y="88"/>
                  </a:lnTo>
                  <a:lnTo>
                    <a:pt x="46" y="71"/>
                  </a:lnTo>
                  <a:lnTo>
                    <a:pt x="58" y="59"/>
                  </a:lnTo>
                  <a:lnTo>
                    <a:pt x="71" y="46"/>
                  </a:lnTo>
                  <a:lnTo>
                    <a:pt x="88" y="33"/>
                  </a:lnTo>
                  <a:lnTo>
                    <a:pt x="104" y="24"/>
                  </a:lnTo>
                  <a:lnTo>
                    <a:pt x="120" y="15"/>
                  </a:lnTo>
                  <a:lnTo>
                    <a:pt x="139" y="9"/>
                  </a:lnTo>
                  <a:lnTo>
                    <a:pt x="157" y="4"/>
                  </a:lnTo>
                  <a:lnTo>
                    <a:pt x="177" y="2"/>
                  </a:lnTo>
                  <a:lnTo>
                    <a:pt x="197" y="0"/>
                  </a:lnTo>
                  <a:lnTo>
                    <a:pt x="197" y="0"/>
                  </a:lnTo>
                  <a:lnTo>
                    <a:pt x="217" y="2"/>
                  </a:lnTo>
                  <a:lnTo>
                    <a:pt x="237" y="4"/>
                  </a:lnTo>
                  <a:lnTo>
                    <a:pt x="256" y="9"/>
                  </a:lnTo>
                  <a:lnTo>
                    <a:pt x="274" y="15"/>
                  </a:lnTo>
                  <a:lnTo>
                    <a:pt x="290" y="24"/>
                  </a:lnTo>
                  <a:lnTo>
                    <a:pt x="307" y="33"/>
                  </a:lnTo>
                  <a:lnTo>
                    <a:pt x="323" y="46"/>
                  </a:lnTo>
                  <a:lnTo>
                    <a:pt x="336" y="59"/>
                  </a:lnTo>
                  <a:lnTo>
                    <a:pt x="349" y="71"/>
                  </a:lnTo>
                  <a:lnTo>
                    <a:pt x="361" y="88"/>
                  </a:lnTo>
                  <a:lnTo>
                    <a:pt x="370" y="104"/>
                  </a:lnTo>
                  <a:lnTo>
                    <a:pt x="380" y="121"/>
                  </a:lnTo>
                  <a:lnTo>
                    <a:pt x="385" y="139"/>
                  </a:lnTo>
                  <a:lnTo>
                    <a:pt x="391" y="157"/>
                  </a:lnTo>
                  <a:lnTo>
                    <a:pt x="392" y="177"/>
                  </a:lnTo>
                  <a:lnTo>
                    <a:pt x="394" y="197"/>
                  </a:lnTo>
                  <a:lnTo>
                    <a:pt x="394" y="197"/>
                  </a:lnTo>
                  <a:close/>
                </a:path>
              </a:pathLst>
            </a:custGeom>
            <a:grp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29" name="Freeform 28"/>
            <p:cNvSpPr/>
            <p:nvPr/>
          </p:nvSpPr>
          <p:spPr bwMode="auto">
            <a:xfrm>
              <a:off x="702" y="2609"/>
              <a:ext cx="394" cy="394"/>
            </a:xfrm>
            <a:custGeom>
              <a:avLst/>
              <a:gdLst>
                <a:gd name="T0" fmla="*/ 394 w 394"/>
                <a:gd name="T1" fmla="*/ 197 h 394"/>
                <a:gd name="T2" fmla="*/ 390 w 394"/>
                <a:gd name="T3" fmla="*/ 237 h 394"/>
                <a:gd name="T4" fmla="*/ 380 w 394"/>
                <a:gd name="T5" fmla="*/ 274 h 394"/>
                <a:gd name="T6" fmla="*/ 361 w 394"/>
                <a:gd name="T7" fmla="*/ 307 h 394"/>
                <a:gd name="T8" fmla="*/ 336 w 394"/>
                <a:gd name="T9" fmla="*/ 336 h 394"/>
                <a:gd name="T10" fmla="*/ 307 w 394"/>
                <a:gd name="T11" fmla="*/ 361 h 394"/>
                <a:gd name="T12" fmla="*/ 274 w 394"/>
                <a:gd name="T13" fmla="*/ 380 h 394"/>
                <a:gd name="T14" fmla="*/ 237 w 394"/>
                <a:gd name="T15" fmla="*/ 391 h 394"/>
                <a:gd name="T16" fmla="*/ 197 w 394"/>
                <a:gd name="T17" fmla="*/ 394 h 394"/>
                <a:gd name="T18" fmla="*/ 177 w 394"/>
                <a:gd name="T19" fmla="*/ 392 h 394"/>
                <a:gd name="T20" fmla="*/ 139 w 394"/>
                <a:gd name="T21" fmla="*/ 385 h 394"/>
                <a:gd name="T22" fmla="*/ 104 w 394"/>
                <a:gd name="T23" fmla="*/ 371 h 394"/>
                <a:gd name="T24" fmla="*/ 71 w 394"/>
                <a:gd name="T25" fmla="*/ 349 h 394"/>
                <a:gd name="T26" fmla="*/ 46 w 394"/>
                <a:gd name="T27" fmla="*/ 323 h 394"/>
                <a:gd name="T28" fmla="*/ 24 w 394"/>
                <a:gd name="T29" fmla="*/ 290 h 394"/>
                <a:gd name="T30" fmla="*/ 9 w 394"/>
                <a:gd name="T31" fmla="*/ 256 h 394"/>
                <a:gd name="T32" fmla="*/ 2 w 394"/>
                <a:gd name="T33" fmla="*/ 217 h 394"/>
                <a:gd name="T34" fmla="*/ 0 w 394"/>
                <a:gd name="T35" fmla="*/ 197 h 394"/>
                <a:gd name="T36" fmla="*/ 4 w 394"/>
                <a:gd name="T37" fmla="*/ 157 h 394"/>
                <a:gd name="T38" fmla="*/ 15 w 394"/>
                <a:gd name="T39" fmla="*/ 121 h 394"/>
                <a:gd name="T40" fmla="*/ 33 w 394"/>
                <a:gd name="T41" fmla="*/ 88 h 394"/>
                <a:gd name="T42" fmla="*/ 58 w 394"/>
                <a:gd name="T43" fmla="*/ 59 h 394"/>
                <a:gd name="T44" fmla="*/ 88 w 394"/>
                <a:gd name="T45" fmla="*/ 33 h 394"/>
                <a:gd name="T46" fmla="*/ 120 w 394"/>
                <a:gd name="T47" fmla="*/ 15 h 394"/>
                <a:gd name="T48" fmla="*/ 157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9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6"/>
                  </a:lnTo>
                  <a:lnTo>
                    <a:pt x="380" y="274"/>
                  </a:lnTo>
                  <a:lnTo>
                    <a:pt x="370" y="290"/>
                  </a:lnTo>
                  <a:lnTo>
                    <a:pt x="361" y="307"/>
                  </a:lnTo>
                  <a:lnTo>
                    <a:pt x="349" y="323"/>
                  </a:lnTo>
                  <a:lnTo>
                    <a:pt x="336" y="336"/>
                  </a:lnTo>
                  <a:lnTo>
                    <a:pt x="323" y="349"/>
                  </a:lnTo>
                  <a:lnTo>
                    <a:pt x="307" y="361"/>
                  </a:lnTo>
                  <a:lnTo>
                    <a:pt x="290" y="371"/>
                  </a:lnTo>
                  <a:lnTo>
                    <a:pt x="274" y="380"/>
                  </a:lnTo>
                  <a:lnTo>
                    <a:pt x="255" y="385"/>
                  </a:lnTo>
                  <a:lnTo>
                    <a:pt x="237" y="391"/>
                  </a:lnTo>
                  <a:lnTo>
                    <a:pt x="217" y="392"/>
                  </a:lnTo>
                  <a:lnTo>
                    <a:pt x="197" y="394"/>
                  </a:lnTo>
                  <a:lnTo>
                    <a:pt x="197" y="394"/>
                  </a:lnTo>
                  <a:lnTo>
                    <a:pt x="177" y="392"/>
                  </a:lnTo>
                  <a:lnTo>
                    <a:pt x="157" y="391"/>
                  </a:lnTo>
                  <a:lnTo>
                    <a:pt x="139" y="385"/>
                  </a:lnTo>
                  <a:lnTo>
                    <a:pt x="120" y="380"/>
                  </a:lnTo>
                  <a:lnTo>
                    <a:pt x="104" y="371"/>
                  </a:lnTo>
                  <a:lnTo>
                    <a:pt x="88" y="361"/>
                  </a:lnTo>
                  <a:lnTo>
                    <a:pt x="71" y="349"/>
                  </a:lnTo>
                  <a:lnTo>
                    <a:pt x="58" y="336"/>
                  </a:lnTo>
                  <a:lnTo>
                    <a:pt x="46" y="323"/>
                  </a:lnTo>
                  <a:lnTo>
                    <a:pt x="33" y="307"/>
                  </a:lnTo>
                  <a:lnTo>
                    <a:pt x="24" y="290"/>
                  </a:lnTo>
                  <a:lnTo>
                    <a:pt x="15" y="274"/>
                  </a:lnTo>
                  <a:lnTo>
                    <a:pt x="9" y="256"/>
                  </a:lnTo>
                  <a:lnTo>
                    <a:pt x="4" y="237"/>
                  </a:lnTo>
                  <a:lnTo>
                    <a:pt x="2" y="217"/>
                  </a:lnTo>
                  <a:lnTo>
                    <a:pt x="0" y="197"/>
                  </a:lnTo>
                  <a:lnTo>
                    <a:pt x="0" y="197"/>
                  </a:lnTo>
                  <a:lnTo>
                    <a:pt x="2" y="177"/>
                  </a:lnTo>
                  <a:lnTo>
                    <a:pt x="4" y="157"/>
                  </a:lnTo>
                  <a:lnTo>
                    <a:pt x="9" y="139"/>
                  </a:lnTo>
                  <a:lnTo>
                    <a:pt x="15" y="121"/>
                  </a:lnTo>
                  <a:lnTo>
                    <a:pt x="24" y="104"/>
                  </a:lnTo>
                  <a:lnTo>
                    <a:pt x="33" y="88"/>
                  </a:lnTo>
                  <a:lnTo>
                    <a:pt x="46" y="71"/>
                  </a:lnTo>
                  <a:lnTo>
                    <a:pt x="58" y="59"/>
                  </a:lnTo>
                  <a:lnTo>
                    <a:pt x="71" y="46"/>
                  </a:lnTo>
                  <a:lnTo>
                    <a:pt x="88" y="33"/>
                  </a:lnTo>
                  <a:lnTo>
                    <a:pt x="104" y="24"/>
                  </a:lnTo>
                  <a:lnTo>
                    <a:pt x="120" y="15"/>
                  </a:lnTo>
                  <a:lnTo>
                    <a:pt x="139" y="9"/>
                  </a:lnTo>
                  <a:lnTo>
                    <a:pt x="157" y="4"/>
                  </a:lnTo>
                  <a:lnTo>
                    <a:pt x="177" y="2"/>
                  </a:lnTo>
                  <a:lnTo>
                    <a:pt x="197" y="0"/>
                  </a:lnTo>
                  <a:lnTo>
                    <a:pt x="197" y="0"/>
                  </a:lnTo>
                  <a:lnTo>
                    <a:pt x="217" y="2"/>
                  </a:lnTo>
                  <a:lnTo>
                    <a:pt x="237" y="4"/>
                  </a:lnTo>
                  <a:lnTo>
                    <a:pt x="255" y="9"/>
                  </a:lnTo>
                  <a:lnTo>
                    <a:pt x="274" y="15"/>
                  </a:lnTo>
                  <a:lnTo>
                    <a:pt x="290" y="24"/>
                  </a:lnTo>
                  <a:lnTo>
                    <a:pt x="307" y="33"/>
                  </a:lnTo>
                  <a:lnTo>
                    <a:pt x="323" y="46"/>
                  </a:lnTo>
                  <a:lnTo>
                    <a:pt x="336" y="59"/>
                  </a:lnTo>
                  <a:lnTo>
                    <a:pt x="349" y="71"/>
                  </a:lnTo>
                  <a:lnTo>
                    <a:pt x="361" y="88"/>
                  </a:lnTo>
                  <a:lnTo>
                    <a:pt x="370" y="104"/>
                  </a:lnTo>
                  <a:lnTo>
                    <a:pt x="380" y="121"/>
                  </a:lnTo>
                  <a:lnTo>
                    <a:pt x="385" y="139"/>
                  </a:lnTo>
                  <a:lnTo>
                    <a:pt x="390" y="157"/>
                  </a:lnTo>
                  <a:lnTo>
                    <a:pt x="392" y="177"/>
                  </a:lnTo>
                  <a:lnTo>
                    <a:pt x="394" y="197"/>
                  </a:lnTo>
                  <a:lnTo>
                    <a:pt x="394" y="197"/>
                  </a:lnTo>
                  <a:close/>
                </a:path>
              </a:pathLst>
            </a:custGeom>
            <a:grp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30" name="Freeform 29"/>
            <p:cNvSpPr/>
            <p:nvPr/>
          </p:nvSpPr>
          <p:spPr bwMode="auto">
            <a:xfrm>
              <a:off x="965"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3 w 394"/>
                <a:gd name="T13" fmla="*/ 380 h 395"/>
                <a:gd name="T14" fmla="*/ 237 w 394"/>
                <a:gd name="T15" fmla="*/ 391 h 395"/>
                <a:gd name="T16" fmla="*/ 197 w 394"/>
                <a:gd name="T17" fmla="*/ 395 h 395"/>
                <a:gd name="T18" fmla="*/ 177 w 394"/>
                <a:gd name="T19" fmla="*/ 393 h 395"/>
                <a:gd name="T20" fmla="*/ 138 w 394"/>
                <a:gd name="T21" fmla="*/ 385 h 395"/>
                <a:gd name="T22" fmla="*/ 104 w 394"/>
                <a:gd name="T23" fmla="*/ 371 h 395"/>
                <a:gd name="T24" fmla="*/ 71 w 394"/>
                <a:gd name="T25" fmla="*/ 349 h 395"/>
                <a:gd name="T26" fmla="*/ 45 w 394"/>
                <a:gd name="T27" fmla="*/ 323 h 395"/>
                <a:gd name="T28" fmla="*/ 23 w 394"/>
                <a:gd name="T29" fmla="*/ 291 h 395"/>
                <a:gd name="T30" fmla="*/ 9 w 394"/>
                <a:gd name="T31" fmla="*/ 256 h 395"/>
                <a:gd name="T32" fmla="*/ 2 w 394"/>
                <a:gd name="T33" fmla="*/ 218 h 395"/>
                <a:gd name="T34" fmla="*/ 0 w 394"/>
                <a:gd name="T35" fmla="*/ 198 h 395"/>
                <a:gd name="T36" fmla="*/ 3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3" y="380"/>
                  </a:lnTo>
                  <a:lnTo>
                    <a:pt x="255" y="385"/>
                  </a:lnTo>
                  <a:lnTo>
                    <a:pt x="237" y="391"/>
                  </a:lnTo>
                  <a:lnTo>
                    <a:pt x="217" y="393"/>
                  </a:lnTo>
                  <a:lnTo>
                    <a:pt x="197" y="395"/>
                  </a:lnTo>
                  <a:lnTo>
                    <a:pt x="197" y="395"/>
                  </a:lnTo>
                  <a:lnTo>
                    <a:pt x="177" y="393"/>
                  </a:lnTo>
                  <a:lnTo>
                    <a:pt x="157" y="391"/>
                  </a:lnTo>
                  <a:lnTo>
                    <a:pt x="138" y="385"/>
                  </a:lnTo>
                  <a:lnTo>
                    <a:pt x="120" y="380"/>
                  </a:lnTo>
                  <a:lnTo>
                    <a:pt x="104" y="371"/>
                  </a:lnTo>
                  <a:lnTo>
                    <a:pt x="87" y="362"/>
                  </a:lnTo>
                  <a:lnTo>
                    <a:pt x="71" y="349"/>
                  </a:lnTo>
                  <a:lnTo>
                    <a:pt x="58" y="336"/>
                  </a:lnTo>
                  <a:lnTo>
                    <a:pt x="45" y="323"/>
                  </a:lnTo>
                  <a:lnTo>
                    <a:pt x="33" y="307"/>
                  </a:lnTo>
                  <a:lnTo>
                    <a:pt x="23" y="291"/>
                  </a:lnTo>
                  <a:lnTo>
                    <a:pt x="14" y="274"/>
                  </a:lnTo>
                  <a:lnTo>
                    <a:pt x="9" y="256"/>
                  </a:lnTo>
                  <a:lnTo>
                    <a:pt x="3" y="238"/>
                  </a:lnTo>
                  <a:lnTo>
                    <a:pt x="2" y="218"/>
                  </a:lnTo>
                  <a:lnTo>
                    <a:pt x="0" y="198"/>
                  </a:lnTo>
                  <a:lnTo>
                    <a:pt x="0" y="198"/>
                  </a:lnTo>
                  <a:lnTo>
                    <a:pt x="2" y="177"/>
                  </a:lnTo>
                  <a:lnTo>
                    <a:pt x="3" y="157"/>
                  </a:lnTo>
                  <a:lnTo>
                    <a:pt x="9" y="139"/>
                  </a:lnTo>
                  <a:lnTo>
                    <a:pt x="14" y="121"/>
                  </a:lnTo>
                  <a:lnTo>
                    <a:pt x="23" y="104"/>
                  </a:lnTo>
                  <a:lnTo>
                    <a:pt x="33" y="88"/>
                  </a:lnTo>
                  <a:lnTo>
                    <a:pt x="45" y="72"/>
                  </a:lnTo>
                  <a:lnTo>
                    <a:pt x="58" y="59"/>
                  </a:lnTo>
                  <a:lnTo>
                    <a:pt x="71" y="46"/>
                  </a:lnTo>
                  <a:lnTo>
                    <a:pt x="87" y="33"/>
                  </a:lnTo>
                  <a:lnTo>
                    <a:pt x="104" y="24"/>
                  </a:lnTo>
                  <a:lnTo>
                    <a:pt x="120" y="15"/>
                  </a:lnTo>
                  <a:lnTo>
                    <a:pt x="138" y="10"/>
                  </a:lnTo>
                  <a:lnTo>
                    <a:pt x="157" y="4"/>
                  </a:lnTo>
                  <a:lnTo>
                    <a:pt x="177" y="2"/>
                  </a:lnTo>
                  <a:lnTo>
                    <a:pt x="197" y="0"/>
                  </a:lnTo>
                  <a:lnTo>
                    <a:pt x="197" y="0"/>
                  </a:lnTo>
                  <a:lnTo>
                    <a:pt x="217" y="2"/>
                  </a:lnTo>
                  <a:lnTo>
                    <a:pt x="237" y="4"/>
                  </a:lnTo>
                  <a:lnTo>
                    <a:pt x="255" y="10"/>
                  </a:lnTo>
                  <a:lnTo>
                    <a:pt x="273"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p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31" name="Freeform 30"/>
            <p:cNvSpPr/>
            <p:nvPr/>
          </p:nvSpPr>
          <p:spPr bwMode="auto">
            <a:xfrm>
              <a:off x="2279" y="1690"/>
              <a:ext cx="394" cy="394"/>
            </a:xfrm>
            <a:custGeom>
              <a:avLst/>
              <a:gdLst>
                <a:gd name="T0" fmla="*/ 394 w 394"/>
                <a:gd name="T1" fmla="*/ 197 h 394"/>
                <a:gd name="T2" fmla="*/ 390 w 394"/>
                <a:gd name="T3" fmla="*/ 237 h 394"/>
                <a:gd name="T4" fmla="*/ 379 w 394"/>
                <a:gd name="T5" fmla="*/ 273 h 394"/>
                <a:gd name="T6" fmla="*/ 361 w 394"/>
                <a:gd name="T7" fmla="*/ 306 h 394"/>
                <a:gd name="T8" fmla="*/ 335 w 394"/>
                <a:gd name="T9" fmla="*/ 335 h 394"/>
                <a:gd name="T10" fmla="*/ 306 w 394"/>
                <a:gd name="T11" fmla="*/ 361 h 394"/>
                <a:gd name="T12" fmla="*/ 273 w 394"/>
                <a:gd name="T13" fmla="*/ 379 h 394"/>
                <a:gd name="T14" fmla="*/ 237 w 394"/>
                <a:gd name="T15" fmla="*/ 390 h 394"/>
                <a:gd name="T16" fmla="*/ 197 w 394"/>
                <a:gd name="T17" fmla="*/ 394 h 394"/>
                <a:gd name="T18" fmla="*/ 177 w 394"/>
                <a:gd name="T19" fmla="*/ 392 h 394"/>
                <a:gd name="T20" fmla="*/ 138 w 394"/>
                <a:gd name="T21" fmla="*/ 385 h 394"/>
                <a:gd name="T22" fmla="*/ 104 w 394"/>
                <a:gd name="T23" fmla="*/ 370 h 394"/>
                <a:gd name="T24" fmla="*/ 71 w 394"/>
                <a:gd name="T25" fmla="*/ 348 h 394"/>
                <a:gd name="T26" fmla="*/ 45 w 394"/>
                <a:gd name="T27" fmla="*/ 323 h 394"/>
                <a:gd name="T28" fmla="*/ 23 w 394"/>
                <a:gd name="T29" fmla="*/ 290 h 394"/>
                <a:gd name="T30" fmla="*/ 9 w 394"/>
                <a:gd name="T31" fmla="*/ 255 h 394"/>
                <a:gd name="T32" fmla="*/ 1 w 394"/>
                <a:gd name="T33" fmla="*/ 217 h 394"/>
                <a:gd name="T34" fmla="*/ 0 w 394"/>
                <a:gd name="T35" fmla="*/ 197 h 394"/>
                <a:gd name="T36" fmla="*/ 3 w 394"/>
                <a:gd name="T37" fmla="*/ 157 h 394"/>
                <a:gd name="T38" fmla="*/ 14 w 394"/>
                <a:gd name="T39" fmla="*/ 120 h 394"/>
                <a:gd name="T40" fmla="*/ 32 w 394"/>
                <a:gd name="T41" fmla="*/ 87 h 394"/>
                <a:gd name="T42" fmla="*/ 58 w 394"/>
                <a:gd name="T43" fmla="*/ 58 h 394"/>
                <a:gd name="T44" fmla="*/ 87 w 394"/>
                <a:gd name="T45" fmla="*/ 33 h 394"/>
                <a:gd name="T46" fmla="*/ 120 w 394"/>
                <a:gd name="T47" fmla="*/ 14 h 394"/>
                <a:gd name="T48" fmla="*/ 156 w 394"/>
                <a:gd name="T49" fmla="*/ 3 h 394"/>
                <a:gd name="T50" fmla="*/ 197 w 394"/>
                <a:gd name="T51" fmla="*/ 0 h 394"/>
                <a:gd name="T52" fmla="*/ 217 w 394"/>
                <a:gd name="T53" fmla="*/ 2 h 394"/>
                <a:gd name="T54" fmla="*/ 255 w 394"/>
                <a:gd name="T55" fmla="*/ 9 h 394"/>
                <a:gd name="T56" fmla="*/ 290 w 394"/>
                <a:gd name="T57" fmla="*/ 23 h 394"/>
                <a:gd name="T58" fmla="*/ 323 w 394"/>
                <a:gd name="T59" fmla="*/ 45 h 394"/>
                <a:gd name="T60" fmla="*/ 348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79" y="273"/>
                  </a:lnTo>
                  <a:lnTo>
                    <a:pt x="370" y="290"/>
                  </a:lnTo>
                  <a:lnTo>
                    <a:pt x="361" y="306"/>
                  </a:lnTo>
                  <a:lnTo>
                    <a:pt x="348" y="323"/>
                  </a:lnTo>
                  <a:lnTo>
                    <a:pt x="335" y="335"/>
                  </a:lnTo>
                  <a:lnTo>
                    <a:pt x="323" y="348"/>
                  </a:lnTo>
                  <a:lnTo>
                    <a:pt x="306" y="361"/>
                  </a:lnTo>
                  <a:lnTo>
                    <a:pt x="290" y="370"/>
                  </a:lnTo>
                  <a:lnTo>
                    <a:pt x="273" y="379"/>
                  </a:lnTo>
                  <a:lnTo>
                    <a:pt x="255" y="385"/>
                  </a:lnTo>
                  <a:lnTo>
                    <a:pt x="237" y="390"/>
                  </a:lnTo>
                  <a:lnTo>
                    <a:pt x="217" y="392"/>
                  </a:lnTo>
                  <a:lnTo>
                    <a:pt x="197" y="394"/>
                  </a:lnTo>
                  <a:lnTo>
                    <a:pt x="197" y="394"/>
                  </a:lnTo>
                  <a:lnTo>
                    <a:pt x="177" y="392"/>
                  </a:lnTo>
                  <a:lnTo>
                    <a:pt x="156" y="390"/>
                  </a:lnTo>
                  <a:lnTo>
                    <a:pt x="138" y="385"/>
                  </a:lnTo>
                  <a:lnTo>
                    <a:pt x="120" y="379"/>
                  </a:lnTo>
                  <a:lnTo>
                    <a:pt x="104" y="370"/>
                  </a:lnTo>
                  <a:lnTo>
                    <a:pt x="87" y="361"/>
                  </a:lnTo>
                  <a:lnTo>
                    <a:pt x="71" y="348"/>
                  </a:lnTo>
                  <a:lnTo>
                    <a:pt x="58" y="335"/>
                  </a:lnTo>
                  <a:lnTo>
                    <a:pt x="45" y="323"/>
                  </a:lnTo>
                  <a:lnTo>
                    <a:pt x="32" y="306"/>
                  </a:lnTo>
                  <a:lnTo>
                    <a:pt x="23" y="290"/>
                  </a:lnTo>
                  <a:lnTo>
                    <a:pt x="14" y="273"/>
                  </a:lnTo>
                  <a:lnTo>
                    <a:pt x="9" y="255"/>
                  </a:lnTo>
                  <a:lnTo>
                    <a:pt x="3" y="237"/>
                  </a:lnTo>
                  <a:lnTo>
                    <a:pt x="1" y="217"/>
                  </a:lnTo>
                  <a:lnTo>
                    <a:pt x="0" y="197"/>
                  </a:lnTo>
                  <a:lnTo>
                    <a:pt x="0" y="197"/>
                  </a:lnTo>
                  <a:lnTo>
                    <a:pt x="1" y="177"/>
                  </a:lnTo>
                  <a:lnTo>
                    <a:pt x="3" y="157"/>
                  </a:lnTo>
                  <a:lnTo>
                    <a:pt x="9" y="138"/>
                  </a:lnTo>
                  <a:lnTo>
                    <a:pt x="14" y="120"/>
                  </a:lnTo>
                  <a:lnTo>
                    <a:pt x="23" y="104"/>
                  </a:lnTo>
                  <a:lnTo>
                    <a:pt x="32" y="87"/>
                  </a:lnTo>
                  <a:lnTo>
                    <a:pt x="45" y="71"/>
                  </a:lnTo>
                  <a:lnTo>
                    <a:pt x="58" y="58"/>
                  </a:lnTo>
                  <a:lnTo>
                    <a:pt x="71" y="45"/>
                  </a:lnTo>
                  <a:lnTo>
                    <a:pt x="87" y="33"/>
                  </a:lnTo>
                  <a:lnTo>
                    <a:pt x="104" y="23"/>
                  </a:lnTo>
                  <a:lnTo>
                    <a:pt x="120" y="14"/>
                  </a:lnTo>
                  <a:lnTo>
                    <a:pt x="138" y="9"/>
                  </a:lnTo>
                  <a:lnTo>
                    <a:pt x="156" y="3"/>
                  </a:lnTo>
                  <a:lnTo>
                    <a:pt x="177" y="2"/>
                  </a:lnTo>
                  <a:lnTo>
                    <a:pt x="197" y="0"/>
                  </a:lnTo>
                  <a:lnTo>
                    <a:pt x="197" y="0"/>
                  </a:lnTo>
                  <a:lnTo>
                    <a:pt x="217" y="2"/>
                  </a:lnTo>
                  <a:lnTo>
                    <a:pt x="237" y="3"/>
                  </a:lnTo>
                  <a:lnTo>
                    <a:pt x="255" y="9"/>
                  </a:lnTo>
                  <a:lnTo>
                    <a:pt x="273" y="14"/>
                  </a:lnTo>
                  <a:lnTo>
                    <a:pt x="290" y="23"/>
                  </a:lnTo>
                  <a:lnTo>
                    <a:pt x="306" y="33"/>
                  </a:lnTo>
                  <a:lnTo>
                    <a:pt x="323" y="45"/>
                  </a:lnTo>
                  <a:lnTo>
                    <a:pt x="335" y="58"/>
                  </a:lnTo>
                  <a:lnTo>
                    <a:pt x="348" y="71"/>
                  </a:lnTo>
                  <a:lnTo>
                    <a:pt x="361" y="87"/>
                  </a:lnTo>
                  <a:lnTo>
                    <a:pt x="370" y="104"/>
                  </a:lnTo>
                  <a:lnTo>
                    <a:pt x="379" y="120"/>
                  </a:lnTo>
                  <a:lnTo>
                    <a:pt x="385" y="138"/>
                  </a:lnTo>
                  <a:lnTo>
                    <a:pt x="390" y="157"/>
                  </a:lnTo>
                  <a:lnTo>
                    <a:pt x="392" y="177"/>
                  </a:lnTo>
                  <a:lnTo>
                    <a:pt x="394" y="197"/>
                  </a:lnTo>
                  <a:lnTo>
                    <a:pt x="394" y="197"/>
                  </a:lnTo>
                  <a:close/>
                </a:path>
              </a:pathLst>
            </a:custGeom>
            <a:grp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32" name="Freeform 31"/>
            <p:cNvSpPr/>
            <p:nvPr/>
          </p:nvSpPr>
          <p:spPr bwMode="auto">
            <a:xfrm>
              <a:off x="2279" y="2609"/>
              <a:ext cx="394" cy="394"/>
            </a:xfrm>
            <a:custGeom>
              <a:avLst/>
              <a:gdLst>
                <a:gd name="T0" fmla="*/ 394 w 394"/>
                <a:gd name="T1" fmla="*/ 197 h 394"/>
                <a:gd name="T2" fmla="*/ 390 w 394"/>
                <a:gd name="T3" fmla="*/ 237 h 394"/>
                <a:gd name="T4" fmla="*/ 379 w 394"/>
                <a:gd name="T5" fmla="*/ 274 h 394"/>
                <a:gd name="T6" fmla="*/ 361 w 394"/>
                <a:gd name="T7" fmla="*/ 307 h 394"/>
                <a:gd name="T8" fmla="*/ 335 w 394"/>
                <a:gd name="T9" fmla="*/ 336 h 394"/>
                <a:gd name="T10" fmla="*/ 306 w 394"/>
                <a:gd name="T11" fmla="*/ 361 h 394"/>
                <a:gd name="T12" fmla="*/ 273 w 394"/>
                <a:gd name="T13" fmla="*/ 380 h 394"/>
                <a:gd name="T14" fmla="*/ 237 w 394"/>
                <a:gd name="T15" fmla="*/ 391 h 394"/>
                <a:gd name="T16" fmla="*/ 197 w 394"/>
                <a:gd name="T17" fmla="*/ 394 h 394"/>
                <a:gd name="T18" fmla="*/ 177 w 394"/>
                <a:gd name="T19" fmla="*/ 392 h 394"/>
                <a:gd name="T20" fmla="*/ 138 w 394"/>
                <a:gd name="T21" fmla="*/ 385 h 394"/>
                <a:gd name="T22" fmla="*/ 104 w 394"/>
                <a:gd name="T23" fmla="*/ 371 h 394"/>
                <a:gd name="T24" fmla="*/ 71 w 394"/>
                <a:gd name="T25" fmla="*/ 349 h 394"/>
                <a:gd name="T26" fmla="*/ 45 w 394"/>
                <a:gd name="T27" fmla="*/ 323 h 394"/>
                <a:gd name="T28" fmla="*/ 23 w 394"/>
                <a:gd name="T29" fmla="*/ 290 h 394"/>
                <a:gd name="T30" fmla="*/ 9 w 394"/>
                <a:gd name="T31" fmla="*/ 256 h 394"/>
                <a:gd name="T32" fmla="*/ 1 w 394"/>
                <a:gd name="T33" fmla="*/ 217 h 394"/>
                <a:gd name="T34" fmla="*/ 0 w 394"/>
                <a:gd name="T35" fmla="*/ 197 h 394"/>
                <a:gd name="T36" fmla="*/ 3 w 394"/>
                <a:gd name="T37" fmla="*/ 157 h 394"/>
                <a:gd name="T38" fmla="*/ 14 w 394"/>
                <a:gd name="T39" fmla="*/ 121 h 394"/>
                <a:gd name="T40" fmla="*/ 32 w 394"/>
                <a:gd name="T41" fmla="*/ 88 h 394"/>
                <a:gd name="T42" fmla="*/ 58 w 394"/>
                <a:gd name="T43" fmla="*/ 59 h 394"/>
                <a:gd name="T44" fmla="*/ 87 w 394"/>
                <a:gd name="T45" fmla="*/ 33 h 394"/>
                <a:gd name="T46" fmla="*/ 120 w 394"/>
                <a:gd name="T47" fmla="*/ 15 h 394"/>
                <a:gd name="T48" fmla="*/ 156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6"/>
                  </a:lnTo>
                  <a:lnTo>
                    <a:pt x="379" y="274"/>
                  </a:lnTo>
                  <a:lnTo>
                    <a:pt x="370" y="290"/>
                  </a:lnTo>
                  <a:lnTo>
                    <a:pt x="361" y="307"/>
                  </a:lnTo>
                  <a:lnTo>
                    <a:pt x="348" y="323"/>
                  </a:lnTo>
                  <a:lnTo>
                    <a:pt x="335" y="336"/>
                  </a:lnTo>
                  <a:lnTo>
                    <a:pt x="323" y="349"/>
                  </a:lnTo>
                  <a:lnTo>
                    <a:pt x="306" y="361"/>
                  </a:lnTo>
                  <a:lnTo>
                    <a:pt x="290" y="371"/>
                  </a:lnTo>
                  <a:lnTo>
                    <a:pt x="273" y="380"/>
                  </a:lnTo>
                  <a:lnTo>
                    <a:pt x="255" y="385"/>
                  </a:lnTo>
                  <a:lnTo>
                    <a:pt x="237" y="391"/>
                  </a:lnTo>
                  <a:lnTo>
                    <a:pt x="217" y="392"/>
                  </a:lnTo>
                  <a:lnTo>
                    <a:pt x="197" y="394"/>
                  </a:lnTo>
                  <a:lnTo>
                    <a:pt x="197" y="394"/>
                  </a:lnTo>
                  <a:lnTo>
                    <a:pt x="177" y="392"/>
                  </a:lnTo>
                  <a:lnTo>
                    <a:pt x="156" y="391"/>
                  </a:lnTo>
                  <a:lnTo>
                    <a:pt x="138" y="385"/>
                  </a:lnTo>
                  <a:lnTo>
                    <a:pt x="120" y="380"/>
                  </a:lnTo>
                  <a:lnTo>
                    <a:pt x="104" y="371"/>
                  </a:lnTo>
                  <a:lnTo>
                    <a:pt x="87" y="361"/>
                  </a:lnTo>
                  <a:lnTo>
                    <a:pt x="71" y="349"/>
                  </a:lnTo>
                  <a:lnTo>
                    <a:pt x="58" y="336"/>
                  </a:lnTo>
                  <a:lnTo>
                    <a:pt x="45" y="323"/>
                  </a:lnTo>
                  <a:lnTo>
                    <a:pt x="32" y="307"/>
                  </a:lnTo>
                  <a:lnTo>
                    <a:pt x="23" y="290"/>
                  </a:lnTo>
                  <a:lnTo>
                    <a:pt x="14" y="274"/>
                  </a:lnTo>
                  <a:lnTo>
                    <a:pt x="9" y="256"/>
                  </a:lnTo>
                  <a:lnTo>
                    <a:pt x="3" y="237"/>
                  </a:lnTo>
                  <a:lnTo>
                    <a:pt x="1" y="217"/>
                  </a:lnTo>
                  <a:lnTo>
                    <a:pt x="0" y="197"/>
                  </a:lnTo>
                  <a:lnTo>
                    <a:pt x="0" y="197"/>
                  </a:lnTo>
                  <a:lnTo>
                    <a:pt x="1" y="177"/>
                  </a:lnTo>
                  <a:lnTo>
                    <a:pt x="3" y="157"/>
                  </a:lnTo>
                  <a:lnTo>
                    <a:pt x="9" y="139"/>
                  </a:lnTo>
                  <a:lnTo>
                    <a:pt x="14" y="121"/>
                  </a:lnTo>
                  <a:lnTo>
                    <a:pt x="23" y="104"/>
                  </a:lnTo>
                  <a:lnTo>
                    <a:pt x="32" y="88"/>
                  </a:lnTo>
                  <a:lnTo>
                    <a:pt x="45" y="71"/>
                  </a:lnTo>
                  <a:lnTo>
                    <a:pt x="58" y="59"/>
                  </a:lnTo>
                  <a:lnTo>
                    <a:pt x="71" y="46"/>
                  </a:lnTo>
                  <a:lnTo>
                    <a:pt x="87" y="33"/>
                  </a:lnTo>
                  <a:lnTo>
                    <a:pt x="104" y="24"/>
                  </a:lnTo>
                  <a:lnTo>
                    <a:pt x="120" y="15"/>
                  </a:lnTo>
                  <a:lnTo>
                    <a:pt x="138" y="9"/>
                  </a:lnTo>
                  <a:lnTo>
                    <a:pt x="156" y="4"/>
                  </a:lnTo>
                  <a:lnTo>
                    <a:pt x="177" y="2"/>
                  </a:lnTo>
                  <a:lnTo>
                    <a:pt x="197" y="0"/>
                  </a:lnTo>
                  <a:lnTo>
                    <a:pt x="197" y="0"/>
                  </a:lnTo>
                  <a:lnTo>
                    <a:pt x="217" y="2"/>
                  </a:lnTo>
                  <a:lnTo>
                    <a:pt x="237" y="4"/>
                  </a:lnTo>
                  <a:lnTo>
                    <a:pt x="255" y="9"/>
                  </a:lnTo>
                  <a:lnTo>
                    <a:pt x="273" y="15"/>
                  </a:lnTo>
                  <a:lnTo>
                    <a:pt x="290" y="24"/>
                  </a:lnTo>
                  <a:lnTo>
                    <a:pt x="306" y="33"/>
                  </a:lnTo>
                  <a:lnTo>
                    <a:pt x="323" y="46"/>
                  </a:lnTo>
                  <a:lnTo>
                    <a:pt x="335" y="59"/>
                  </a:lnTo>
                  <a:lnTo>
                    <a:pt x="348" y="71"/>
                  </a:lnTo>
                  <a:lnTo>
                    <a:pt x="361" y="88"/>
                  </a:lnTo>
                  <a:lnTo>
                    <a:pt x="370" y="104"/>
                  </a:lnTo>
                  <a:lnTo>
                    <a:pt x="379" y="121"/>
                  </a:lnTo>
                  <a:lnTo>
                    <a:pt x="385" y="139"/>
                  </a:lnTo>
                  <a:lnTo>
                    <a:pt x="390" y="157"/>
                  </a:lnTo>
                  <a:lnTo>
                    <a:pt x="392" y="177"/>
                  </a:lnTo>
                  <a:lnTo>
                    <a:pt x="394" y="197"/>
                  </a:lnTo>
                  <a:lnTo>
                    <a:pt x="394" y="197"/>
                  </a:lnTo>
                  <a:close/>
                </a:path>
              </a:pathLst>
            </a:custGeom>
            <a:grp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grpSp>
          <p:nvGrpSpPr>
            <p:cNvPr id="33" name="Group 32"/>
            <p:cNvGrpSpPr/>
            <p:nvPr/>
          </p:nvGrpSpPr>
          <p:grpSpPr bwMode="auto">
            <a:xfrm>
              <a:off x="2541" y="2052"/>
              <a:ext cx="1108" cy="588"/>
              <a:chOff x="2541" y="2052"/>
              <a:chExt cx="1108" cy="588"/>
            </a:xfrm>
            <a:grpFill/>
          </p:grpSpPr>
          <p:sp>
            <p:nvSpPr>
              <p:cNvPr id="39" name="Rectangle 33"/>
              <p:cNvSpPr>
                <a:spLocks noChangeArrowheads="1"/>
              </p:cNvSpPr>
              <p:nvPr/>
            </p:nvSpPr>
            <p:spPr bwMode="auto">
              <a:xfrm>
                <a:off x="2738" y="2274"/>
                <a:ext cx="526" cy="14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40" name="Freeform 34"/>
              <p:cNvSpPr/>
              <p:nvPr/>
            </p:nvSpPr>
            <p:spPr bwMode="auto">
              <a:xfrm>
                <a:off x="2541" y="2149"/>
                <a:ext cx="394" cy="395"/>
              </a:xfrm>
              <a:custGeom>
                <a:avLst/>
                <a:gdLst>
                  <a:gd name="T0" fmla="*/ 394 w 394"/>
                  <a:gd name="T1" fmla="*/ 198 h 395"/>
                  <a:gd name="T2" fmla="*/ 391 w 394"/>
                  <a:gd name="T3" fmla="*/ 238 h 395"/>
                  <a:gd name="T4" fmla="*/ 380 w 394"/>
                  <a:gd name="T5" fmla="*/ 274 h 395"/>
                  <a:gd name="T6" fmla="*/ 362 w 394"/>
                  <a:gd name="T7" fmla="*/ 307 h 395"/>
                  <a:gd name="T8" fmla="*/ 336 w 394"/>
                  <a:gd name="T9" fmla="*/ 336 h 395"/>
                  <a:gd name="T10" fmla="*/ 307 w 394"/>
                  <a:gd name="T11" fmla="*/ 362 h 395"/>
                  <a:gd name="T12" fmla="*/ 274 w 394"/>
                  <a:gd name="T13" fmla="*/ 380 h 395"/>
                  <a:gd name="T14" fmla="*/ 238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6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5 w 394"/>
                  <a:gd name="T39" fmla="*/ 121 h 395"/>
                  <a:gd name="T40" fmla="*/ 33 w 394"/>
                  <a:gd name="T41" fmla="*/ 88 h 395"/>
                  <a:gd name="T42" fmla="*/ 59 w 394"/>
                  <a:gd name="T43" fmla="*/ 59 h 395"/>
                  <a:gd name="T44" fmla="*/ 88 w 394"/>
                  <a:gd name="T45" fmla="*/ 33 h 395"/>
                  <a:gd name="T46" fmla="*/ 121 w 394"/>
                  <a:gd name="T47" fmla="*/ 15 h 395"/>
                  <a:gd name="T48" fmla="*/ 157 w 394"/>
                  <a:gd name="T49" fmla="*/ 4 h 395"/>
                  <a:gd name="T50" fmla="*/ 197 w 394"/>
                  <a:gd name="T51" fmla="*/ 0 h 395"/>
                  <a:gd name="T52" fmla="*/ 217 w 394"/>
                  <a:gd name="T53" fmla="*/ 2 h 395"/>
                  <a:gd name="T54" fmla="*/ 256 w 394"/>
                  <a:gd name="T55" fmla="*/ 10 h 395"/>
                  <a:gd name="T56" fmla="*/ 290 w 394"/>
                  <a:gd name="T57" fmla="*/ 24 h 395"/>
                  <a:gd name="T58" fmla="*/ 323 w 394"/>
                  <a:gd name="T59" fmla="*/ 46 h 395"/>
                  <a:gd name="T60" fmla="*/ 349 w 394"/>
                  <a:gd name="T61" fmla="*/ 72 h 395"/>
                  <a:gd name="T62" fmla="*/ 371 w 394"/>
                  <a:gd name="T63" fmla="*/ 104 h 395"/>
                  <a:gd name="T64" fmla="*/ 385 w 394"/>
                  <a:gd name="T65" fmla="*/ 139 h 395"/>
                  <a:gd name="T66" fmla="*/ 393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3" y="218"/>
                    </a:lnTo>
                    <a:lnTo>
                      <a:pt x="391" y="238"/>
                    </a:lnTo>
                    <a:lnTo>
                      <a:pt x="385" y="256"/>
                    </a:lnTo>
                    <a:lnTo>
                      <a:pt x="380" y="274"/>
                    </a:lnTo>
                    <a:lnTo>
                      <a:pt x="371" y="291"/>
                    </a:lnTo>
                    <a:lnTo>
                      <a:pt x="362" y="307"/>
                    </a:lnTo>
                    <a:lnTo>
                      <a:pt x="349" y="323"/>
                    </a:lnTo>
                    <a:lnTo>
                      <a:pt x="336" y="336"/>
                    </a:lnTo>
                    <a:lnTo>
                      <a:pt x="323" y="349"/>
                    </a:lnTo>
                    <a:lnTo>
                      <a:pt x="307" y="362"/>
                    </a:lnTo>
                    <a:lnTo>
                      <a:pt x="290" y="371"/>
                    </a:lnTo>
                    <a:lnTo>
                      <a:pt x="274" y="380"/>
                    </a:lnTo>
                    <a:lnTo>
                      <a:pt x="256" y="385"/>
                    </a:lnTo>
                    <a:lnTo>
                      <a:pt x="238" y="391"/>
                    </a:lnTo>
                    <a:lnTo>
                      <a:pt x="217" y="393"/>
                    </a:lnTo>
                    <a:lnTo>
                      <a:pt x="197" y="395"/>
                    </a:lnTo>
                    <a:lnTo>
                      <a:pt x="197" y="395"/>
                    </a:lnTo>
                    <a:lnTo>
                      <a:pt x="177" y="393"/>
                    </a:lnTo>
                    <a:lnTo>
                      <a:pt x="157" y="391"/>
                    </a:lnTo>
                    <a:lnTo>
                      <a:pt x="139" y="385"/>
                    </a:lnTo>
                    <a:lnTo>
                      <a:pt x="121" y="380"/>
                    </a:lnTo>
                    <a:lnTo>
                      <a:pt x="104" y="371"/>
                    </a:lnTo>
                    <a:lnTo>
                      <a:pt x="88" y="362"/>
                    </a:lnTo>
                    <a:lnTo>
                      <a:pt x="71" y="349"/>
                    </a:lnTo>
                    <a:lnTo>
                      <a:pt x="59" y="336"/>
                    </a:lnTo>
                    <a:lnTo>
                      <a:pt x="46" y="323"/>
                    </a:lnTo>
                    <a:lnTo>
                      <a:pt x="33" y="307"/>
                    </a:lnTo>
                    <a:lnTo>
                      <a:pt x="24" y="291"/>
                    </a:lnTo>
                    <a:lnTo>
                      <a:pt x="15" y="274"/>
                    </a:lnTo>
                    <a:lnTo>
                      <a:pt x="9" y="256"/>
                    </a:lnTo>
                    <a:lnTo>
                      <a:pt x="4" y="238"/>
                    </a:lnTo>
                    <a:lnTo>
                      <a:pt x="2" y="218"/>
                    </a:lnTo>
                    <a:lnTo>
                      <a:pt x="0" y="198"/>
                    </a:lnTo>
                    <a:lnTo>
                      <a:pt x="0" y="198"/>
                    </a:lnTo>
                    <a:lnTo>
                      <a:pt x="2" y="177"/>
                    </a:lnTo>
                    <a:lnTo>
                      <a:pt x="4" y="157"/>
                    </a:lnTo>
                    <a:lnTo>
                      <a:pt x="9" y="139"/>
                    </a:lnTo>
                    <a:lnTo>
                      <a:pt x="15" y="121"/>
                    </a:lnTo>
                    <a:lnTo>
                      <a:pt x="24" y="104"/>
                    </a:lnTo>
                    <a:lnTo>
                      <a:pt x="33" y="88"/>
                    </a:lnTo>
                    <a:lnTo>
                      <a:pt x="46" y="72"/>
                    </a:lnTo>
                    <a:lnTo>
                      <a:pt x="59" y="59"/>
                    </a:lnTo>
                    <a:lnTo>
                      <a:pt x="71" y="46"/>
                    </a:lnTo>
                    <a:lnTo>
                      <a:pt x="88" y="33"/>
                    </a:lnTo>
                    <a:lnTo>
                      <a:pt x="104" y="24"/>
                    </a:lnTo>
                    <a:lnTo>
                      <a:pt x="121" y="15"/>
                    </a:lnTo>
                    <a:lnTo>
                      <a:pt x="139" y="10"/>
                    </a:lnTo>
                    <a:lnTo>
                      <a:pt x="157" y="4"/>
                    </a:lnTo>
                    <a:lnTo>
                      <a:pt x="177" y="2"/>
                    </a:lnTo>
                    <a:lnTo>
                      <a:pt x="197" y="0"/>
                    </a:lnTo>
                    <a:lnTo>
                      <a:pt x="197" y="0"/>
                    </a:lnTo>
                    <a:lnTo>
                      <a:pt x="217" y="2"/>
                    </a:lnTo>
                    <a:lnTo>
                      <a:pt x="238" y="4"/>
                    </a:lnTo>
                    <a:lnTo>
                      <a:pt x="256" y="10"/>
                    </a:lnTo>
                    <a:lnTo>
                      <a:pt x="274" y="15"/>
                    </a:lnTo>
                    <a:lnTo>
                      <a:pt x="290" y="24"/>
                    </a:lnTo>
                    <a:lnTo>
                      <a:pt x="307" y="33"/>
                    </a:lnTo>
                    <a:lnTo>
                      <a:pt x="323" y="46"/>
                    </a:lnTo>
                    <a:lnTo>
                      <a:pt x="336" y="59"/>
                    </a:lnTo>
                    <a:lnTo>
                      <a:pt x="349" y="72"/>
                    </a:lnTo>
                    <a:lnTo>
                      <a:pt x="362" y="88"/>
                    </a:lnTo>
                    <a:lnTo>
                      <a:pt x="371" y="104"/>
                    </a:lnTo>
                    <a:lnTo>
                      <a:pt x="380" y="121"/>
                    </a:lnTo>
                    <a:lnTo>
                      <a:pt x="385" y="139"/>
                    </a:lnTo>
                    <a:lnTo>
                      <a:pt x="391" y="157"/>
                    </a:lnTo>
                    <a:lnTo>
                      <a:pt x="393" y="177"/>
                    </a:lnTo>
                    <a:lnTo>
                      <a:pt x="394" y="198"/>
                    </a:lnTo>
                    <a:lnTo>
                      <a:pt x="394" y="198"/>
                    </a:lnTo>
                    <a:close/>
                  </a:path>
                </a:pathLst>
              </a:custGeom>
              <a:grp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42" name="Freeform 36"/>
              <p:cNvSpPr/>
              <p:nvPr/>
            </p:nvSpPr>
            <p:spPr bwMode="auto">
              <a:xfrm>
                <a:off x="3061" y="2052"/>
                <a:ext cx="588" cy="588"/>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4 w 394"/>
                  <a:gd name="T13" fmla="*/ 380 h 395"/>
                  <a:gd name="T14" fmla="*/ 237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5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4" y="380"/>
                    </a:lnTo>
                    <a:lnTo>
                      <a:pt x="255" y="385"/>
                    </a:lnTo>
                    <a:lnTo>
                      <a:pt x="237" y="391"/>
                    </a:lnTo>
                    <a:lnTo>
                      <a:pt x="217" y="393"/>
                    </a:lnTo>
                    <a:lnTo>
                      <a:pt x="197" y="395"/>
                    </a:lnTo>
                    <a:lnTo>
                      <a:pt x="197" y="395"/>
                    </a:lnTo>
                    <a:lnTo>
                      <a:pt x="177" y="393"/>
                    </a:lnTo>
                    <a:lnTo>
                      <a:pt x="157" y="391"/>
                    </a:lnTo>
                    <a:lnTo>
                      <a:pt x="139" y="385"/>
                    </a:lnTo>
                    <a:lnTo>
                      <a:pt x="120" y="380"/>
                    </a:lnTo>
                    <a:lnTo>
                      <a:pt x="104" y="371"/>
                    </a:lnTo>
                    <a:lnTo>
                      <a:pt x="87" y="362"/>
                    </a:lnTo>
                    <a:lnTo>
                      <a:pt x="71" y="349"/>
                    </a:lnTo>
                    <a:lnTo>
                      <a:pt x="58" y="336"/>
                    </a:lnTo>
                    <a:lnTo>
                      <a:pt x="45" y="323"/>
                    </a:lnTo>
                    <a:lnTo>
                      <a:pt x="33" y="307"/>
                    </a:lnTo>
                    <a:lnTo>
                      <a:pt x="24" y="291"/>
                    </a:lnTo>
                    <a:lnTo>
                      <a:pt x="14" y="274"/>
                    </a:lnTo>
                    <a:lnTo>
                      <a:pt x="9" y="256"/>
                    </a:lnTo>
                    <a:lnTo>
                      <a:pt x="4" y="238"/>
                    </a:lnTo>
                    <a:lnTo>
                      <a:pt x="2" y="218"/>
                    </a:lnTo>
                    <a:lnTo>
                      <a:pt x="0" y="198"/>
                    </a:lnTo>
                    <a:lnTo>
                      <a:pt x="0" y="198"/>
                    </a:lnTo>
                    <a:lnTo>
                      <a:pt x="2" y="177"/>
                    </a:lnTo>
                    <a:lnTo>
                      <a:pt x="4" y="157"/>
                    </a:lnTo>
                    <a:lnTo>
                      <a:pt x="9" y="139"/>
                    </a:lnTo>
                    <a:lnTo>
                      <a:pt x="14" y="121"/>
                    </a:lnTo>
                    <a:lnTo>
                      <a:pt x="24" y="104"/>
                    </a:lnTo>
                    <a:lnTo>
                      <a:pt x="33" y="88"/>
                    </a:lnTo>
                    <a:lnTo>
                      <a:pt x="45" y="72"/>
                    </a:lnTo>
                    <a:lnTo>
                      <a:pt x="58" y="59"/>
                    </a:lnTo>
                    <a:lnTo>
                      <a:pt x="71" y="46"/>
                    </a:lnTo>
                    <a:lnTo>
                      <a:pt x="87" y="33"/>
                    </a:lnTo>
                    <a:lnTo>
                      <a:pt x="104" y="24"/>
                    </a:lnTo>
                    <a:lnTo>
                      <a:pt x="120" y="15"/>
                    </a:lnTo>
                    <a:lnTo>
                      <a:pt x="139" y="10"/>
                    </a:lnTo>
                    <a:lnTo>
                      <a:pt x="157" y="4"/>
                    </a:lnTo>
                    <a:lnTo>
                      <a:pt x="177" y="2"/>
                    </a:lnTo>
                    <a:lnTo>
                      <a:pt x="197" y="0"/>
                    </a:lnTo>
                    <a:lnTo>
                      <a:pt x="197" y="0"/>
                    </a:lnTo>
                    <a:lnTo>
                      <a:pt x="217" y="2"/>
                    </a:lnTo>
                    <a:lnTo>
                      <a:pt x="237" y="4"/>
                    </a:lnTo>
                    <a:lnTo>
                      <a:pt x="255" y="10"/>
                    </a:lnTo>
                    <a:lnTo>
                      <a:pt x="274"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solidFill>
                <a:schemeClr val="accent2"/>
              </a:soli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grpSp>
        <p:grpSp>
          <p:nvGrpSpPr>
            <p:cNvPr id="34" name="Group 40"/>
            <p:cNvGrpSpPr/>
            <p:nvPr/>
          </p:nvGrpSpPr>
          <p:grpSpPr bwMode="auto">
            <a:xfrm>
              <a:off x="1447" y="2106"/>
              <a:ext cx="480" cy="480"/>
              <a:chOff x="1581" y="2149"/>
              <a:chExt cx="394" cy="395"/>
            </a:xfrm>
            <a:grpFill/>
          </p:grpSpPr>
          <p:sp>
            <p:nvSpPr>
              <p:cNvPr id="35" name="Freeform 41"/>
              <p:cNvSpPr/>
              <p:nvPr/>
            </p:nvSpPr>
            <p:spPr bwMode="auto">
              <a:xfrm>
                <a:off x="1581" y="2149"/>
                <a:ext cx="394" cy="395"/>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37" name="Freeform 43"/>
              <p:cNvSpPr/>
              <p:nvPr/>
            </p:nvSpPr>
            <p:spPr bwMode="auto">
              <a:xfrm>
                <a:off x="1619" y="2169"/>
                <a:ext cx="317" cy="104"/>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solidFill>
                <a:schemeClr val="accent2"/>
              </a:soli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grpSp>
      </p:grpSp>
      <p:grpSp>
        <p:nvGrpSpPr>
          <p:cNvPr id="46" name="Group 45"/>
          <p:cNvGrpSpPr/>
          <p:nvPr/>
        </p:nvGrpSpPr>
        <p:grpSpPr bwMode="auto">
          <a:xfrm>
            <a:off x="3473149" y="932341"/>
            <a:ext cx="1001560" cy="1112261"/>
            <a:chOff x="3963" y="1690"/>
            <a:chExt cx="1182" cy="1313"/>
          </a:xfrm>
          <a:solidFill>
            <a:srgbClr val="FFC000"/>
          </a:solidFill>
        </p:grpSpPr>
        <p:sp>
          <p:nvSpPr>
            <p:cNvPr id="47" name="Rectangle 46"/>
            <p:cNvSpPr>
              <a:spLocks noChangeArrowheads="1"/>
            </p:cNvSpPr>
            <p:nvPr/>
          </p:nvSpPr>
          <p:spPr bwMode="auto">
            <a:xfrm rot="-3600000">
              <a:off x="4554" y="2055"/>
              <a:ext cx="525" cy="14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48" name="Rectangle 47"/>
            <p:cNvSpPr>
              <a:spLocks noChangeArrowheads="1"/>
            </p:cNvSpPr>
            <p:nvPr/>
          </p:nvSpPr>
          <p:spPr bwMode="auto">
            <a:xfrm rot="3600000">
              <a:off x="4554" y="2509"/>
              <a:ext cx="525" cy="14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49" name="Rectangle 48"/>
            <p:cNvSpPr>
              <a:spLocks noChangeArrowheads="1"/>
            </p:cNvSpPr>
            <p:nvPr/>
          </p:nvSpPr>
          <p:spPr bwMode="auto">
            <a:xfrm>
              <a:off x="4160" y="2274"/>
              <a:ext cx="525" cy="14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50" name="Freeform 49"/>
            <p:cNvSpPr/>
            <p:nvPr/>
          </p:nvSpPr>
          <p:spPr bwMode="auto">
            <a:xfrm>
              <a:off x="4751" y="1690"/>
              <a:ext cx="394" cy="394"/>
            </a:xfrm>
            <a:custGeom>
              <a:avLst/>
              <a:gdLst>
                <a:gd name="T0" fmla="*/ 394 w 394"/>
                <a:gd name="T1" fmla="*/ 197 h 394"/>
                <a:gd name="T2" fmla="*/ 391 w 394"/>
                <a:gd name="T3" fmla="*/ 237 h 394"/>
                <a:gd name="T4" fmla="*/ 380 w 394"/>
                <a:gd name="T5" fmla="*/ 273 h 394"/>
                <a:gd name="T6" fmla="*/ 361 w 394"/>
                <a:gd name="T7" fmla="*/ 306 h 394"/>
                <a:gd name="T8" fmla="*/ 336 w 394"/>
                <a:gd name="T9" fmla="*/ 335 h 394"/>
                <a:gd name="T10" fmla="*/ 307 w 394"/>
                <a:gd name="T11" fmla="*/ 361 h 394"/>
                <a:gd name="T12" fmla="*/ 274 w 394"/>
                <a:gd name="T13" fmla="*/ 379 h 394"/>
                <a:gd name="T14" fmla="*/ 237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7 h 394"/>
                <a:gd name="T42" fmla="*/ 58 w 394"/>
                <a:gd name="T43" fmla="*/ 58 h 394"/>
                <a:gd name="T44" fmla="*/ 88 w 394"/>
                <a:gd name="T45" fmla="*/ 33 h 394"/>
                <a:gd name="T46" fmla="*/ 120 w 394"/>
                <a:gd name="T47" fmla="*/ 14 h 394"/>
                <a:gd name="T48" fmla="*/ 157 w 394"/>
                <a:gd name="T49" fmla="*/ 3 h 394"/>
                <a:gd name="T50" fmla="*/ 197 w 394"/>
                <a:gd name="T51" fmla="*/ 0 h 394"/>
                <a:gd name="T52" fmla="*/ 217 w 394"/>
                <a:gd name="T53" fmla="*/ 2 h 394"/>
                <a:gd name="T54" fmla="*/ 256 w 394"/>
                <a:gd name="T55" fmla="*/ 9 h 394"/>
                <a:gd name="T56" fmla="*/ 290 w 394"/>
                <a:gd name="T57" fmla="*/ 23 h 394"/>
                <a:gd name="T58" fmla="*/ 323 w 394"/>
                <a:gd name="T59" fmla="*/ 45 h 394"/>
                <a:gd name="T60" fmla="*/ 349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5"/>
                  </a:lnTo>
                  <a:lnTo>
                    <a:pt x="380" y="273"/>
                  </a:lnTo>
                  <a:lnTo>
                    <a:pt x="370" y="290"/>
                  </a:lnTo>
                  <a:lnTo>
                    <a:pt x="361" y="306"/>
                  </a:lnTo>
                  <a:lnTo>
                    <a:pt x="349" y="323"/>
                  </a:lnTo>
                  <a:lnTo>
                    <a:pt x="336" y="335"/>
                  </a:lnTo>
                  <a:lnTo>
                    <a:pt x="323" y="348"/>
                  </a:lnTo>
                  <a:lnTo>
                    <a:pt x="307" y="361"/>
                  </a:lnTo>
                  <a:lnTo>
                    <a:pt x="290" y="370"/>
                  </a:lnTo>
                  <a:lnTo>
                    <a:pt x="274" y="379"/>
                  </a:lnTo>
                  <a:lnTo>
                    <a:pt x="256" y="385"/>
                  </a:lnTo>
                  <a:lnTo>
                    <a:pt x="237" y="390"/>
                  </a:lnTo>
                  <a:lnTo>
                    <a:pt x="217" y="392"/>
                  </a:lnTo>
                  <a:lnTo>
                    <a:pt x="197" y="394"/>
                  </a:lnTo>
                  <a:lnTo>
                    <a:pt x="197" y="394"/>
                  </a:lnTo>
                  <a:lnTo>
                    <a:pt x="177" y="392"/>
                  </a:lnTo>
                  <a:lnTo>
                    <a:pt x="157" y="390"/>
                  </a:lnTo>
                  <a:lnTo>
                    <a:pt x="139" y="385"/>
                  </a:lnTo>
                  <a:lnTo>
                    <a:pt x="120" y="379"/>
                  </a:lnTo>
                  <a:lnTo>
                    <a:pt x="104" y="370"/>
                  </a:lnTo>
                  <a:lnTo>
                    <a:pt x="88" y="361"/>
                  </a:lnTo>
                  <a:lnTo>
                    <a:pt x="71" y="348"/>
                  </a:lnTo>
                  <a:lnTo>
                    <a:pt x="58" y="335"/>
                  </a:lnTo>
                  <a:lnTo>
                    <a:pt x="46" y="323"/>
                  </a:lnTo>
                  <a:lnTo>
                    <a:pt x="33" y="306"/>
                  </a:lnTo>
                  <a:lnTo>
                    <a:pt x="24" y="290"/>
                  </a:lnTo>
                  <a:lnTo>
                    <a:pt x="15" y="273"/>
                  </a:lnTo>
                  <a:lnTo>
                    <a:pt x="9" y="255"/>
                  </a:lnTo>
                  <a:lnTo>
                    <a:pt x="4" y="237"/>
                  </a:lnTo>
                  <a:lnTo>
                    <a:pt x="2" y="217"/>
                  </a:lnTo>
                  <a:lnTo>
                    <a:pt x="0" y="197"/>
                  </a:lnTo>
                  <a:lnTo>
                    <a:pt x="0" y="197"/>
                  </a:lnTo>
                  <a:lnTo>
                    <a:pt x="2" y="177"/>
                  </a:lnTo>
                  <a:lnTo>
                    <a:pt x="4" y="157"/>
                  </a:lnTo>
                  <a:lnTo>
                    <a:pt x="9" y="138"/>
                  </a:lnTo>
                  <a:lnTo>
                    <a:pt x="15" y="120"/>
                  </a:lnTo>
                  <a:lnTo>
                    <a:pt x="24" y="104"/>
                  </a:lnTo>
                  <a:lnTo>
                    <a:pt x="33" y="87"/>
                  </a:lnTo>
                  <a:lnTo>
                    <a:pt x="46" y="71"/>
                  </a:lnTo>
                  <a:lnTo>
                    <a:pt x="58" y="58"/>
                  </a:lnTo>
                  <a:lnTo>
                    <a:pt x="71" y="45"/>
                  </a:lnTo>
                  <a:lnTo>
                    <a:pt x="88" y="33"/>
                  </a:lnTo>
                  <a:lnTo>
                    <a:pt x="104" y="23"/>
                  </a:lnTo>
                  <a:lnTo>
                    <a:pt x="120" y="14"/>
                  </a:lnTo>
                  <a:lnTo>
                    <a:pt x="139" y="9"/>
                  </a:lnTo>
                  <a:lnTo>
                    <a:pt x="157" y="3"/>
                  </a:lnTo>
                  <a:lnTo>
                    <a:pt x="177" y="2"/>
                  </a:lnTo>
                  <a:lnTo>
                    <a:pt x="197" y="0"/>
                  </a:lnTo>
                  <a:lnTo>
                    <a:pt x="197" y="0"/>
                  </a:lnTo>
                  <a:lnTo>
                    <a:pt x="217" y="2"/>
                  </a:lnTo>
                  <a:lnTo>
                    <a:pt x="237" y="3"/>
                  </a:lnTo>
                  <a:lnTo>
                    <a:pt x="256" y="9"/>
                  </a:lnTo>
                  <a:lnTo>
                    <a:pt x="274" y="14"/>
                  </a:lnTo>
                  <a:lnTo>
                    <a:pt x="290" y="23"/>
                  </a:lnTo>
                  <a:lnTo>
                    <a:pt x="307" y="33"/>
                  </a:lnTo>
                  <a:lnTo>
                    <a:pt x="323" y="45"/>
                  </a:lnTo>
                  <a:lnTo>
                    <a:pt x="336" y="58"/>
                  </a:lnTo>
                  <a:lnTo>
                    <a:pt x="349" y="71"/>
                  </a:lnTo>
                  <a:lnTo>
                    <a:pt x="361" y="87"/>
                  </a:lnTo>
                  <a:lnTo>
                    <a:pt x="370" y="104"/>
                  </a:lnTo>
                  <a:lnTo>
                    <a:pt x="380" y="120"/>
                  </a:lnTo>
                  <a:lnTo>
                    <a:pt x="385" y="138"/>
                  </a:lnTo>
                  <a:lnTo>
                    <a:pt x="391" y="157"/>
                  </a:lnTo>
                  <a:lnTo>
                    <a:pt x="392" y="177"/>
                  </a:lnTo>
                  <a:lnTo>
                    <a:pt x="394" y="197"/>
                  </a:lnTo>
                  <a:lnTo>
                    <a:pt x="394" y="197"/>
                  </a:lnTo>
                  <a:close/>
                </a:path>
              </a:pathLst>
            </a:custGeom>
            <a:grp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51" name="Freeform 50"/>
            <p:cNvSpPr/>
            <p:nvPr/>
          </p:nvSpPr>
          <p:spPr bwMode="auto">
            <a:xfrm>
              <a:off x="4751" y="2609"/>
              <a:ext cx="394" cy="394"/>
            </a:xfrm>
            <a:custGeom>
              <a:avLst/>
              <a:gdLst>
                <a:gd name="T0" fmla="*/ 394 w 394"/>
                <a:gd name="T1" fmla="*/ 197 h 394"/>
                <a:gd name="T2" fmla="*/ 391 w 394"/>
                <a:gd name="T3" fmla="*/ 237 h 394"/>
                <a:gd name="T4" fmla="*/ 380 w 394"/>
                <a:gd name="T5" fmla="*/ 274 h 394"/>
                <a:gd name="T6" fmla="*/ 361 w 394"/>
                <a:gd name="T7" fmla="*/ 307 h 394"/>
                <a:gd name="T8" fmla="*/ 336 w 394"/>
                <a:gd name="T9" fmla="*/ 336 h 394"/>
                <a:gd name="T10" fmla="*/ 307 w 394"/>
                <a:gd name="T11" fmla="*/ 361 h 394"/>
                <a:gd name="T12" fmla="*/ 274 w 394"/>
                <a:gd name="T13" fmla="*/ 380 h 394"/>
                <a:gd name="T14" fmla="*/ 237 w 394"/>
                <a:gd name="T15" fmla="*/ 391 h 394"/>
                <a:gd name="T16" fmla="*/ 197 w 394"/>
                <a:gd name="T17" fmla="*/ 394 h 394"/>
                <a:gd name="T18" fmla="*/ 177 w 394"/>
                <a:gd name="T19" fmla="*/ 392 h 394"/>
                <a:gd name="T20" fmla="*/ 139 w 394"/>
                <a:gd name="T21" fmla="*/ 385 h 394"/>
                <a:gd name="T22" fmla="*/ 104 w 394"/>
                <a:gd name="T23" fmla="*/ 371 h 394"/>
                <a:gd name="T24" fmla="*/ 71 w 394"/>
                <a:gd name="T25" fmla="*/ 349 h 394"/>
                <a:gd name="T26" fmla="*/ 46 w 394"/>
                <a:gd name="T27" fmla="*/ 323 h 394"/>
                <a:gd name="T28" fmla="*/ 24 w 394"/>
                <a:gd name="T29" fmla="*/ 290 h 394"/>
                <a:gd name="T30" fmla="*/ 9 w 394"/>
                <a:gd name="T31" fmla="*/ 256 h 394"/>
                <a:gd name="T32" fmla="*/ 2 w 394"/>
                <a:gd name="T33" fmla="*/ 217 h 394"/>
                <a:gd name="T34" fmla="*/ 0 w 394"/>
                <a:gd name="T35" fmla="*/ 197 h 394"/>
                <a:gd name="T36" fmla="*/ 4 w 394"/>
                <a:gd name="T37" fmla="*/ 157 h 394"/>
                <a:gd name="T38" fmla="*/ 15 w 394"/>
                <a:gd name="T39" fmla="*/ 121 h 394"/>
                <a:gd name="T40" fmla="*/ 33 w 394"/>
                <a:gd name="T41" fmla="*/ 88 h 394"/>
                <a:gd name="T42" fmla="*/ 58 w 394"/>
                <a:gd name="T43" fmla="*/ 59 h 394"/>
                <a:gd name="T44" fmla="*/ 88 w 394"/>
                <a:gd name="T45" fmla="*/ 33 h 394"/>
                <a:gd name="T46" fmla="*/ 120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6"/>
                  </a:lnTo>
                  <a:lnTo>
                    <a:pt x="380" y="274"/>
                  </a:lnTo>
                  <a:lnTo>
                    <a:pt x="370" y="290"/>
                  </a:lnTo>
                  <a:lnTo>
                    <a:pt x="361" y="307"/>
                  </a:lnTo>
                  <a:lnTo>
                    <a:pt x="349" y="323"/>
                  </a:lnTo>
                  <a:lnTo>
                    <a:pt x="336" y="336"/>
                  </a:lnTo>
                  <a:lnTo>
                    <a:pt x="323" y="349"/>
                  </a:lnTo>
                  <a:lnTo>
                    <a:pt x="307" y="361"/>
                  </a:lnTo>
                  <a:lnTo>
                    <a:pt x="290" y="371"/>
                  </a:lnTo>
                  <a:lnTo>
                    <a:pt x="274" y="380"/>
                  </a:lnTo>
                  <a:lnTo>
                    <a:pt x="256" y="385"/>
                  </a:lnTo>
                  <a:lnTo>
                    <a:pt x="237" y="391"/>
                  </a:lnTo>
                  <a:lnTo>
                    <a:pt x="217" y="392"/>
                  </a:lnTo>
                  <a:lnTo>
                    <a:pt x="197" y="394"/>
                  </a:lnTo>
                  <a:lnTo>
                    <a:pt x="197" y="394"/>
                  </a:lnTo>
                  <a:lnTo>
                    <a:pt x="177" y="392"/>
                  </a:lnTo>
                  <a:lnTo>
                    <a:pt x="157" y="391"/>
                  </a:lnTo>
                  <a:lnTo>
                    <a:pt x="139" y="385"/>
                  </a:lnTo>
                  <a:lnTo>
                    <a:pt x="120" y="380"/>
                  </a:lnTo>
                  <a:lnTo>
                    <a:pt x="104" y="371"/>
                  </a:lnTo>
                  <a:lnTo>
                    <a:pt x="88" y="361"/>
                  </a:lnTo>
                  <a:lnTo>
                    <a:pt x="71" y="349"/>
                  </a:lnTo>
                  <a:lnTo>
                    <a:pt x="58" y="336"/>
                  </a:lnTo>
                  <a:lnTo>
                    <a:pt x="46" y="323"/>
                  </a:lnTo>
                  <a:lnTo>
                    <a:pt x="33" y="307"/>
                  </a:lnTo>
                  <a:lnTo>
                    <a:pt x="24" y="290"/>
                  </a:lnTo>
                  <a:lnTo>
                    <a:pt x="15" y="274"/>
                  </a:lnTo>
                  <a:lnTo>
                    <a:pt x="9" y="256"/>
                  </a:lnTo>
                  <a:lnTo>
                    <a:pt x="4" y="237"/>
                  </a:lnTo>
                  <a:lnTo>
                    <a:pt x="2" y="217"/>
                  </a:lnTo>
                  <a:lnTo>
                    <a:pt x="0" y="197"/>
                  </a:lnTo>
                  <a:lnTo>
                    <a:pt x="0" y="197"/>
                  </a:lnTo>
                  <a:lnTo>
                    <a:pt x="2" y="177"/>
                  </a:lnTo>
                  <a:lnTo>
                    <a:pt x="4" y="157"/>
                  </a:lnTo>
                  <a:lnTo>
                    <a:pt x="9" y="139"/>
                  </a:lnTo>
                  <a:lnTo>
                    <a:pt x="15" y="121"/>
                  </a:lnTo>
                  <a:lnTo>
                    <a:pt x="24" y="104"/>
                  </a:lnTo>
                  <a:lnTo>
                    <a:pt x="33" y="88"/>
                  </a:lnTo>
                  <a:lnTo>
                    <a:pt x="46" y="71"/>
                  </a:lnTo>
                  <a:lnTo>
                    <a:pt x="58" y="59"/>
                  </a:lnTo>
                  <a:lnTo>
                    <a:pt x="71" y="46"/>
                  </a:lnTo>
                  <a:lnTo>
                    <a:pt x="88" y="33"/>
                  </a:lnTo>
                  <a:lnTo>
                    <a:pt x="104" y="24"/>
                  </a:lnTo>
                  <a:lnTo>
                    <a:pt x="120" y="15"/>
                  </a:lnTo>
                  <a:lnTo>
                    <a:pt x="139" y="9"/>
                  </a:lnTo>
                  <a:lnTo>
                    <a:pt x="157" y="4"/>
                  </a:lnTo>
                  <a:lnTo>
                    <a:pt x="177" y="2"/>
                  </a:lnTo>
                  <a:lnTo>
                    <a:pt x="197" y="0"/>
                  </a:lnTo>
                  <a:lnTo>
                    <a:pt x="197" y="0"/>
                  </a:lnTo>
                  <a:lnTo>
                    <a:pt x="217" y="2"/>
                  </a:lnTo>
                  <a:lnTo>
                    <a:pt x="237" y="4"/>
                  </a:lnTo>
                  <a:lnTo>
                    <a:pt x="256" y="9"/>
                  </a:lnTo>
                  <a:lnTo>
                    <a:pt x="274" y="15"/>
                  </a:lnTo>
                  <a:lnTo>
                    <a:pt x="290" y="24"/>
                  </a:lnTo>
                  <a:lnTo>
                    <a:pt x="307" y="33"/>
                  </a:lnTo>
                  <a:lnTo>
                    <a:pt x="323" y="46"/>
                  </a:lnTo>
                  <a:lnTo>
                    <a:pt x="336" y="59"/>
                  </a:lnTo>
                  <a:lnTo>
                    <a:pt x="349" y="71"/>
                  </a:lnTo>
                  <a:lnTo>
                    <a:pt x="361" y="88"/>
                  </a:lnTo>
                  <a:lnTo>
                    <a:pt x="370" y="104"/>
                  </a:lnTo>
                  <a:lnTo>
                    <a:pt x="380" y="121"/>
                  </a:lnTo>
                  <a:lnTo>
                    <a:pt x="385" y="139"/>
                  </a:lnTo>
                  <a:lnTo>
                    <a:pt x="391" y="157"/>
                  </a:lnTo>
                  <a:lnTo>
                    <a:pt x="392" y="177"/>
                  </a:lnTo>
                  <a:lnTo>
                    <a:pt x="394" y="197"/>
                  </a:lnTo>
                  <a:lnTo>
                    <a:pt x="394" y="197"/>
                  </a:lnTo>
                  <a:close/>
                </a:path>
              </a:pathLst>
            </a:custGeom>
            <a:grp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52" name="Freeform 51"/>
            <p:cNvSpPr/>
            <p:nvPr/>
          </p:nvSpPr>
          <p:spPr bwMode="auto">
            <a:xfrm>
              <a:off x="3963"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3 w 394"/>
                <a:gd name="T13" fmla="*/ 380 h 395"/>
                <a:gd name="T14" fmla="*/ 237 w 394"/>
                <a:gd name="T15" fmla="*/ 391 h 395"/>
                <a:gd name="T16" fmla="*/ 197 w 394"/>
                <a:gd name="T17" fmla="*/ 395 h 395"/>
                <a:gd name="T18" fmla="*/ 177 w 394"/>
                <a:gd name="T19" fmla="*/ 393 h 395"/>
                <a:gd name="T20" fmla="*/ 138 w 394"/>
                <a:gd name="T21" fmla="*/ 385 h 395"/>
                <a:gd name="T22" fmla="*/ 104 w 394"/>
                <a:gd name="T23" fmla="*/ 371 h 395"/>
                <a:gd name="T24" fmla="*/ 71 w 394"/>
                <a:gd name="T25" fmla="*/ 349 h 395"/>
                <a:gd name="T26" fmla="*/ 45 w 394"/>
                <a:gd name="T27" fmla="*/ 323 h 395"/>
                <a:gd name="T28" fmla="*/ 23 w 394"/>
                <a:gd name="T29" fmla="*/ 291 h 395"/>
                <a:gd name="T30" fmla="*/ 9 w 394"/>
                <a:gd name="T31" fmla="*/ 256 h 395"/>
                <a:gd name="T32" fmla="*/ 2 w 394"/>
                <a:gd name="T33" fmla="*/ 218 h 395"/>
                <a:gd name="T34" fmla="*/ 0 w 394"/>
                <a:gd name="T35" fmla="*/ 198 h 395"/>
                <a:gd name="T36" fmla="*/ 3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3" y="380"/>
                  </a:lnTo>
                  <a:lnTo>
                    <a:pt x="255" y="385"/>
                  </a:lnTo>
                  <a:lnTo>
                    <a:pt x="237" y="391"/>
                  </a:lnTo>
                  <a:lnTo>
                    <a:pt x="217" y="393"/>
                  </a:lnTo>
                  <a:lnTo>
                    <a:pt x="197" y="395"/>
                  </a:lnTo>
                  <a:lnTo>
                    <a:pt x="197" y="395"/>
                  </a:lnTo>
                  <a:lnTo>
                    <a:pt x="177" y="393"/>
                  </a:lnTo>
                  <a:lnTo>
                    <a:pt x="157" y="391"/>
                  </a:lnTo>
                  <a:lnTo>
                    <a:pt x="138" y="385"/>
                  </a:lnTo>
                  <a:lnTo>
                    <a:pt x="120" y="380"/>
                  </a:lnTo>
                  <a:lnTo>
                    <a:pt x="104" y="371"/>
                  </a:lnTo>
                  <a:lnTo>
                    <a:pt x="87" y="362"/>
                  </a:lnTo>
                  <a:lnTo>
                    <a:pt x="71" y="349"/>
                  </a:lnTo>
                  <a:lnTo>
                    <a:pt x="58" y="336"/>
                  </a:lnTo>
                  <a:lnTo>
                    <a:pt x="45" y="323"/>
                  </a:lnTo>
                  <a:lnTo>
                    <a:pt x="33" y="307"/>
                  </a:lnTo>
                  <a:lnTo>
                    <a:pt x="23" y="291"/>
                  </a:lnTo>
                  <a:lnTo>
                    <a:pt x="14" y="274"/>
                  </a:lnTo>
                  <a:lnTo>
                    <a:pt x="9" y="256"/>
                  </a:lnTo>
                  <a:lnTo>
                    <a:pt x="3" y="238"/>
                  </a:lnTo>
                  <a:lnTo>
                    <a:pt x="2" y="218"/>
                  </a:lnTo>
                  <a:lnTo>
                    <a:pt x="0" y="198"/>
                  </a:lnTo>
                  <a:lnTo>
                    <a:pt x="0" y="198"/>
                  </a:lnTo>
                  <a:lnTo>
                    <a:pt x="2" y="177"/>
                  </a:lnTo>
                  <a:lnTo>
                    <a:pt x="3" y="157"/>
                  </a:lnTo>
                  <a:lnTo>
                    <a:pt x="9" y="139"/>
                  </a:lnTo>
                  <a:lnTo>
                    <a:pt x="14" y="121"/>
                  </a:lnTo>
                  <a:lnTo>
                    <a:pt x="23" y="104"/>
                  </a:lnTo>
                  <a:lnTo>
                    <a:pt x="33" y="88"/>
                  </a:lnTo>
                  <a:lnTo>
                    <a:pt x="45" y="72"/>
                  </a:lnTo>
                  <a:lnTo>
                    <a:pt x="58" y="59"/>
                  </a:lnTo>
                  <a:lnTo>
                    <a:pt x="71" y="46"/>
                  </a:lnTo>
                  <a:lnTo>
                    <a:pt x="87" y="33"/>
                  </a:lnTo>
                  <a:lnTo>
                    <a:pt x="104" y="24"/>
                  </a:lnTo>
                  <a:lnTo>
                    <a:pt x="120" y="15"/>
                  </a:lnTo>
                  <a:lnTo>
                    <a:pt x="138" y="10"/>
                  </a:lnTo>
                  <a:lnTo>
                    <a:pt x="157" y="4"/>
                  </a:lnTo>
                  <a:lnTo>
                    <a:pt x="177" y="2"/>
                  </a:lnTo>
                  <a:lnTo>
                    <a:pt x="197" y="0"/>
                  </a:lnTo>
                  <a:lnTo>
                    <a:pt x="197" y="0"/>
                  </a:lnTo>
                  <a:lnTo>
                    <a:pt x="217" y="2"/>
                  </a:lnTo>
                  <a:lnTo>
                    <a:pt x="237" y="4"/>
                  </a:lnTo>
                  <a:lnTo>
                    <a:pt x="255" y="10"/>
                  </a:lnTo>
                  <a:lnTo>
                    <a:pt x="273"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p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grpSp>
          <p:nvGrpSpPr>
            <p:cNvPr id="53" name="Group 52"/>
            <p:cNvGrpSpPr/>
            <p:nvPr/>
          </p:nvGrpSpPr>
          <p:grpSpPr bwMode="auto">
            <a:xfrm>
              <a:off x="4445" y="2106"/>
              <a:ext cx="480" cy="480"/>
              <a:chOff x="1581" y="2149"/>
              <a:chExt cx="394" cy="395"/>
            </a:xfrm>
            <a:grpFill/>
          </p:grpSpPr>
          <p:sp>
            <p:nvSpPr>
              <p:cNvPr id="54" name="Freeform 53"/>
              <p:cNvSpPr/>
              <p:nvPr/>
            </p:nvSpPr>
            <p:spPr bwMode="auto">
              <a:xfrm>
                <a:off x="1581" y="2149"/>
                <a:ext cx="394" cy="395"/>
              </a:xfrm>
              <a:custGeom>
                <a:avLst/>
                <a:gdLst>
                  <a:gd name="T0" fmla="*/ 394 w 394"/>
                  <a:gd name="T1" fmla="*/ 198 h 395"/>
                  <a:gd name="T2" fmla="*/ 391 w 394"/>
                  <a:gd name="T3" fmla="*/ 238 h 395"/>
                  <a:gd name="T4" fmla="*/ 380 w 394"/>
                  <a:gd name="T5" fmla="*/ 274 h 395"/>
                  <a:gd name="T6" fmla="*/ 362 w 394"/>
                  <a:gd name="T7" fmla="*/ 307 h 395"/>
                  <a:gd name="T8" fmla="*/ 336 w 394"/>
                  <a:gd name="T9" fmla="*/ 336 h 395"/>
                  <a:gd name="T10" fmla="*/ 307 w 394"/>
                  <a:gd name="T11" fmla="*/ 362 h 395"/>
                  <a:gd name="T12" fmla="*/ 274 w 394"/>
                  <a:gd name="T13" fmla="*/ 380 h 395"/>
                  <a:gd name="T14" fmla="*/ 238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6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5 w 394"/>
                  <a:gd name="T39" fmla="*/ 121 h 395"/>
                  <a:gd name="T40" fmla="*/ 33 w 394"/>
                  <a:gd name="T41" fmla="*/ 88 h 395"/>
                  <a:gd name="T42" fmla="*/ 59 w 394"/>
                  <a:gd name="T43" fmla="*/ 59 h 395"/>
                  <a:gd name="T44" fmla="*/ 88 w 394"/>
                  <a:gd name="T45" fmla="*/ 33 h 395"/>
                  <a:gd name="T46" fmla="*/ 121 w 394"/>
                  <a:gd name="T47" fmla="*/ 15 h 395"/>
                  <a:gd name="T48" fmla="*/ 157 w 394"/>
                  <a:gd name="T49" fmla="*/ 4 h 395"/>
                  <a:gd name="T50" fmla="*/ 197 w 394"/>
                  <a:gd name="T51" fmla="*/ 0 h 395"/>
                  <a:gd name="T52" fmla="*/ 217 w 394"/>
                  <a:gd name="T53" fmla="*/ 2 h 395"/>
                  <a:gd name="T54" fmla="*/ 256 w 394"/>
                  <a:gd name="T55" fmla="*/ 10 h 395"/>
                  <a:gd name="T56" fmla="*/ 290 w 394"/>
                  <a:gd name="T57" fmla="*/ 24 h 395"/>
                  <a:gd name="T58" fmla="*/ 323 w 394"/>
                  <a:gd name="T59" fmla="*/ 46 h 395"/>
                  <a:gd name="T60" fmla="*/ 349 w 394"/>
                  <a:gd name="T61" fmla="*/ 72 h 395"/>
                  <a:gd name="T62" fmla="*/ 371 w 394"/>
                  <a:gd name="T63" fmla="*/ 104 h 395"/>
                  <a:gd name="T64" fmla="*/ 385 w 394"/>
                  <a:gd name="T65" fmla="*/ 139 h 395"/>
                  <a:gd name="T66" fmla="*/ 393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3" y="218"/>
                    </a:lnTo>
                    <a:lnTo>
                      <a:pt x="391" y="238"/>
                    </a:lnTo>
                    <a:lnTo>
                      <a:pt x="385" y="256"/>
                    </a:lnTo>
                    <a:lnTo>
                      <a:pt x="380" y="274"/>
                    </a:lnTo>
                    <a:lnTo>
                      <a:pt x="371" y="291"/>
                    </a:lnTo>
                    <a:lnTo>
                      <a:pt x="362" y="307"/>
                    </a:lnTo>
                    <a:lnTo>
                      <a:pt x="349" y="323"/>
                    </a:lnTo>
                    <a:lnTo>
                      <a:pt x="336" y="336"/>
                    </a:lnTo>
                    <a:lnTo>
                      <a:pt x="323" y="349"/>
                    </a:lnTo>
                    <a:lnTo>
                      <a:pt x="307" y="362"/>
                    </a:lnTo>
                    <a:lnTo>
                      <a:pt x="290" y="371"/>
                    </a:lnTo>
                    <a:lnTo>
                      <a:pt x="274" y="380"/>
                    </a:lnTo>
                    <a:lnTo>
                      <a:pt x="256" y="385"/>
                    </a:lnTo>
                    <a:lnTo>
                      <a:pt x="238" y="391"/>
                    </a:lnTo>
                    <a:lnTo>
                      <a:pt x="217" y="393"/>
                    </a:lnTo>
                    <a:lnTo>
                      <a:pt x="197" y="395"/>
                    </a:lnTo>
                    <a:lnTo>
                      <a:pt x="197" y="395"/>
                    </a:lnTo>
                    <a:lnTo>
                      <a:pt x="177" y="393"/>
                    </a:lnTo>
                    <a:lnTo>
                      <a:pt x="157" y="391"/>
                    </a:lnTo>
                    <a:lnTo>
                      <a:pt x="139" y="385"/>
                    </a:lnTo>
                    <a:lnTo>
                      <a:pt x="121" y="380"/>
                    </a:lnTo>
                    <a:lnTo>
                      <a:pt x="104" y="371"/>
                    </a:lnTo>
                    <a:lnTo>
                      <a:pt x="88" y="362"/>
                    </a:lnTo>
                    <a:lnTo>
                      <a:pt x="71" y="349"/>
                    </a:lnTo>
                    <a:lnTo>
                      <a:pt x="59" y="336"/>
                    </a:lnTo>
                    <a:lnTo>
                      <a:pt x="46" y="323"/>
                    </a:lnTo>
                    <a:lnTo>
                      <a:pt x="33" y="307"/>
                    </a:lnTo>
                    <a:lnTo>
                      <a:pt x="24" y="291"/>
                    </a:lnTo>
                    <a:lnTo>
                      <a:pt x="15" y="274"/>
                    </a:lnTo>
                    <a:lnTo>
                      <a:pt x="9" y="256"/>
                    </a:lnTo>
                    <a:lnTo>
                      <a:pt x="4" y="238"/>
                    </a:lnTo>
                    <a:lnTo>
                      <a:pt x="2" y="218"/>
                    </a:lnTo>
                    <a:lnTo>
                      <a:pt x="0" y="198"/>
                    </a:lnTo>
                    <a:lnTo>
                      <a:pt x="0" y="198"/>
                    </a:lnTo>
                    <a:lnTo>
                      <a:pt x="2" y="177"/>
                    </a:lnTo>
                    <a:lnTo>
                      <a:pt x="4" y="157"/>
                    </a:lnTo>
                    <a:lnTo>
                      <a:pt x="9" y="139"/>
                    </a:lnTo>
                    <a:lnTo>
                      <a:pt x="15" y="121"/>
                    </a:lnTo>
                    <a:lnTo>
                      <a:pt x="24" y="104"/>
                    </a:lnTo>
                    <a:lnTo>
                      <a:pt x="33" y="88"/>
                    </a:lnTo>
                    <a:lnTo>
                      <a:pt x="46" y="72"/>
                    </a:lnTo>
                    <a:lnTo>
                      <a:pt x="59" y="59"/>
                    </a:lnTo>
                    <a:lnTo>
                      <a:pt x="71" y="46"/>
                    </a:lnTo>
                    <a:lnTo>
                      <a:pt x="88" y="33"/>
                    </a:lnTo>
                    <a:lnTo>
                      <a:pt x="104" y="24"/>
                    </a:lnTo>
                    <a:lnTo>
                      <a:pt x="121" y="15"/>
                    </a:lnTo>
                    <a:lnTo>
                      <a:pt x="139" y="10"/>
                    </a:lnTo>
                    <a:lnTo>
                      <a:pt x="157" y="4"/>
                    </a:lnTo>
                    <a:lnTo>
                      <a:pt x="177" y="2"/>
                    </a:lnTo>
                    <a:lnTo>
                      <a:pt x="197" y="0"/>
                    </a:lnTo>
                    <a:lnTo>
                      <a:pt x="197" y="0"/>
                    </a:lnTo>
                    <a:lnTo>
                      <a:pt x="217" y="2"/>
                    </a:lnTo>
                    <a:lnTo>
                      <a:pt x="238" y="4"/>
                    </a:lnTo>
                    <a:lnTo>
                      <a:pt x="256" y="10"/>
                    </a:lnTo>
                    <a:lnTo>
                      <a:pt x="274" y="15"/>
                    </a:lnTo>
                    <a:lnTo>
                      <a:pt x="290" y="24"/>
                    </a:lnTo>
                    <a:lnTo>
                      <a:pt x="307" y="33"/>
                    </a:lnTo>
                    <a:lnTo>
                      <a:pt x="323" y="46"/>
                    </a:lnTo>
                    <a:lnTo>
                      <a:pt x="336" y="59"/>
                    </a:lnTo>
                    <a:lnTo>
                      <a:pt x="349" y="72"/>
                    </a:lnTo>
                    <a:lnTo>
                      <a:pt x="362" y="88"/>
                    </a:lnTo>
                    <a:lnTo>
                      <a:pt x="371" y="104"/>
                    </a:lnTo>
                    <a:lnTo>
                      <a:pt x="380" y="121"/>
                    </a:lnTo>
                    <a:lnTo>
                      <a:pt x="385" y="139"/>
                    </a:lnTo>
                    <a:lnTo>
                      <a:pt x="391" y="157"/>
                    </a:lnTo>
                    <a:lnTo>
                      <a:pt x="393" y="177"/>
                    </a:lnTo>
                    <a:lnTo>
                      <a:pt x="394" y="198"/>
                    </a:lnTo>
                    <a:lnTo>
                      <a:pt x="394" y="198"/>
                    </a:lnTo>
                    <a:close/>
                  </a:path>
                </a:pathLst>
              </a:custGeom>
              <a:grp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wrap="none" anchor="ctr"/>
              <a:lstStyle/>
              <a:p>
                <a:pPr latinLnBrk="1"/>
                <a:endParaRPr kumimoji="1" lang="zh-CN" altLang="en-US" sz="2400">
                  <a:latin typeface="굴림" charset="-127"/>
                  <a:ea typeface="굴림" charset="-127"/>
                </a:endParaRPr>
              </a:p>
            </p:txBody>
          </p:sp>
          <p:grpSp>
            <p:nvGrpSpPr>
              <p:cNvPr id="55" name="Group 54"/>
              <p:cNvGrpSpPr/>
              <p:nvPr/>
            </p:nvGrpSpPr>
            <p:grpSpPr bwMode="auto">
              <a:xfrm>
                <a:off x="1600" y="2167"/>
                <a:ext cx="356" cy="154"/>
                <a:chOff x="1377" y="1843"/>
                <a:chExt cx="1019" cy="438"/>
              </a:xfrm>
              <a:grpFill/>
            </p:grpSpPr>
            <p:sp>
              <p:nvSpPr>
                <p:cNvPr id="56" name="Freeform 55"/>
                <p:cNvSpPr/>
                <p:nvPr/>
              </p:nvSpPr>
              <p:spPr bwMode="auto">
                <a:xfrm>
                  <a:off x="1377" y="1843"/>
                  <a:ext cx="1019" cy="438"/>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p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57" name="Oval 56"/>
                <p:cNvSpPr>
                  <a:spLocks noChangeArrowheads="1"/>
                </p:cNvSpPr>
                <p:nvPr/>
              </p:nvSpPr>
              <p:spPr bwMode="auto">
                <a:xfrm>
                  <a:off x="1771" y="1843"/>
                  <a:ext cx="227" cy="204"/>
                </a:xfrm>
                <a:prstGeom prst="ellipse">
                  <a:avLst/>
                </a:pr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grpSp>
        </p:grpSp>
      </p:grpSp>
      <p:grpSp>
        <p:nvGrpSpPr>
          <p:cNvPr id="58" name="Group 57"/>
          <p:cNvGrpSpPr/>
          <p:nvPr/>
        </p:nvGrpSpPr>
        <p:grpSpPr bwMode="auto">
          <a:xfrm>
            <a:off x="3202317" y="5486918"/>
            <a:ext cx="1159962" cy="805315"/>
            <a:chOff x="3593" y="2636"/>
            <a:chExt cx="1370" cy="951"/>
          </a:xfrm>
          <a:solidFill>
            <a:schemeClr val="accent1"/>
          </a:solidFill>
        </p:grpSpPr>
        <p:sp>
          <p:nvSpPr>
            <p:cNvPr id="59" name="Rectangle 58"/>
            <p:cNvSpPr>
              <a:spLocks noChangeArrowheads="1"/>
            </p:cNvSpPr>
            <p:nvPr/>
          </p:nvSpPr>
          <p:spPr bwMode="auto">
            <a:xfrm rot="-3600000">
              <a:off x="3664" y="3093"/>
              <a:ext cx="525" cy="14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60" name="Freeform 59"/>
            <p:cNvSpPr/>
            <p:nvPr/>
          </p:nvSpPr>
          <p:spPr bwMode="auto">
            <a:xfrm>
              <a:off x="3593" y="3193"/>
              <a:ext cx="394" cy="394"/>
            </a:xfrm>
            <a:custGeom>
              <a:avLst/>
              <a:gdLst>
                <a:gd name="T0" fmla="*/ 394 w 394"/>
                <a:gd name="T1" fmla="*/ 197 h 394"/>
                <a:gd name="T2" fmla="*/ 390 w 394"/>
                <a:gd name="T3" fmla="*/ 237 h 394"/>
                <a:gd name="T4" fmla="*/ 379 w 394"/>
                <a:gd name="T5" fmla="*/ 274 h 394"/>
                <a:gd name="T6" fmla="*/ 361 w 394"/>
                <a:gd name="T7" fmla="*/ 307 h 394"/>
                <a:gd name="T8" fmla="*/ 335 w 394"/>
                <a:gd name="T9" fmla="*/ 336 h 394"/>
                <a:gd name="T10" fmla="*/ 306 w 394"/>
                <a:gd name="T11" fmla="*/ 361 h 394"/>
                <a:gd name="T12" fmla="*/ 273 w 394"/>
                <a:gd name="T13" fmla="*/ 380 h 394"/>
                <a:gd name="T14" fmla="*/ 237 w 394"/>
                <a:gd name="T15" fmla="*/ 391 h 394"/>
                <a:gd name="T16" fmla="*/ 197 w 394"/>
                <a:gd name="T17" fmla="*/ 394 h 394"/>
                <a:gd name="T18" fmla="*/ 177 w 394"/>
                <a:gd name="T19" fmla="*/ 392 h 394"/>
                <a:gd name="T20" fmla="*/ 138 w 394"/>
                <a:gd name="T21" fmla="*/ 385 h 394"/>
                <a:gd name="T22" fmla="*/ 104 w 394"/>
                <a:gd name="T23" fmla="*/ 371 h 394"/>
                <a:gd name="T24" fmla="*/ 71 w 394"/>
                <a:gd name="T25" fmla="*/ 349 h 394"/>
                <a:gd name="T26" fmla="*/ 45 w 394"/>
                <a:gd name="T27" fmla="*/ 323 h 394"/>
                <a:gd name="T28" fmla="*/ 23 w 394"/>
                <a:gd name="T29" fmla="*/ 290 h 394"/>
                <a:gd name="T30" fmla="*/ 9 w 394"/>
                <a:gd name="T31" fmla="*/ 256 h 394"/>
                <a:gd name="T32" fmla="*/ 1 w 394"/>
                <a:gd name="T33" fmla="*/ 217 h 394"/>
                <a:gd name="T34" fmla="*/ 0 w 394"/>
                <a:gd name="T35" fmla="*/ 197 h 394"/>
                <a:gd name="T36" fmla="*/ 3 w 394"/>
                <a:gd name="T37" fmla="*/ 157 h 394"/>
                <a:gd name="T38" fmla="*/ 14 w 394"/>
                <a:gd name="T39" fmla="*/ 121 h 394"/>
                <a:gd name="T40" fmla="*/ 32 w 394"/>
                <a:gd name="T41" fmla="*/ 88 h 394"/>
                <a:gd name="T42" fmla="*/ 58 w 394"/>
                <a:gd name="T43" fmla="*/ 59 h 394"/>
                <a:gd name="T44" fmla="*/ 87 w 394"/>
                <a:gd name="T45" fmla="*/ 33 h 394"/>
                <a:gd name="T46" fmla="*/ 120 w 394"/>
                <a:gd name="T47" fmla="*/ 15 h 394"/>
                <a:gd name="T48" fmla="*/ 156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6"/>
                  </a:lnTo>
                  <a:lnTo>
                    <a:pt x="379" y="274"/>
                  </a:lnTo>
                  <a:lnTo>
                    <a:pt x="370" y="290"/>
                  </a:lnTo>
                  <a:lnTo>
                    <a:pt x="361" y="307"/>
                  </a:lnTo>
                  <a:lnTo>
                    <a:pt x="348" y="323"/>
                  </a:lnTo>
                  <a:lnTo>
                    <a:pt x="335" y="336"/>
                  </a:lnTo>
                  <a:lnTo>
                    <a:pt x="323" y="349"/>
                  </a:lnTo>
                  <a:lnTo>
                    <a:pt x="306" y="361"/>
                  </a:lnTo>
                  <a:lnTo>
                    <a:pt x="290" y="371"/>
                  </a:lnTo>
                  <a:lnTo>
                    <a:pt x="273" y="380"/>
                  </a:lnTo>
                  <a:lnTo>
                    <a:pt x="255" y="385"/>
                  </a:lnTo>
                  <a:lnTo>
                    <a:pt x="237" y="391"/>
                  </a:lnTo>
                  <a:lnTo>
                    <a:pt x="217" y="392"/>
                  </a:lnTo>
                  <a:lnTo>
                    <a:pt x="197" y="394"/>
                  </a:lnTo>
                  <a:lnTo>
                    <a:pt x="197" y="394"/>
                  </a:lnTo>
                  <a:lnTo>
                    <a:pt x="177" y="392"/>
                  </a:lnTo>
                  <a:lnTo>
                    <a:pt x="156" y="391"/>
                  </a:lnTo>
                  <a:lnTo>
                    <a:pt x="138" y="385"/>
                  </a:lnTo>
                  <a:lnTo>
                    <a:pt x="120" y="380"/>
                  </a:lnTo>
                  <a:lnTo>
                    <a:pt x="104" y="371"/>
                  </a:lnTo>
                  <a:lnTo>
                    <a:pt x="87" y="361"/>
                  </a:lnTo>
                  <a:lnTo>
                    <a:pt x="71" y="349"/>
                  </a:lnTo>
                  <a:lnTo>
                    <a:pt x="58" y="336"/>
                  </a:lnTo>
                  <a:lnTo>
                    <a:pt x="45" y="323"/>
                  </a:lnTo>
                  <a:lnTo>
                    <a:pt x="32" y="307"/>
                  </a:lnTo>
                  <a:lnTo>
                    <a:pt x="23" y="290"/>
                  </a:lnTo>
                  <a:lnTo>
                    <a:pt x="14" y="274"/>
                  </a:lnTo>
                  <a:lnTo>
                    <a:pt x="9" y="256"/>
                  </a:lnTo>
                  <a:lnTo>
                    <a:pt x="3" y="237"/>
                  </a:lnTo>
                  <a:lnTo>
                    <a:pt x="1" y="217"/>
                  </a:lnTo>
                  <a:lnTo>
                    <a:pt x="0" y="197"/>
                  </a:lnTo>
                  <a:lnTo>
                    <a:pt x="0" y="197"/>
                  </a:lnTo>
                  <a:lnTo>
                    <a:pt x="1" y="177"/>
                  </a:lnTo>
                  <a:lnTo>
                    <a:pt x="3" y="157"/>
                  </a:lnTo>
                  <a:lnTo>
                    <a:pt x="9" y="139"/>
                  </a:lnTo>
                  <a:lnTo>
                    <a:pt x="14" y="121"/>
                  </a:lnTo>
                  <a:lnTo>
                    <a:pt x="23" y="104"/>
                  </a:lnTo>
                  <a:lnTo>
                    <a:pt x="32" y="88"/>
                  </a:lnTo>
                  <a:lnTo>
                    <a:pt x="45" y="71"/>
                  </a:lnTo>
                  <a:lnTo>
                    <a:pt x="58" y="59"/>
                  </a:lnTo>
                  <a:lnTo>
                    <a:pt x="71" y="46"/>
                  </a:lnTo>
                  <a:lnTo>
                    <a:pt x="87" y="33"/>
                  </a:lnTo>
                  <a:lnTo>
                    <a:pt x="104" y="24"/>
                  </a:lnTo>
                  <a:lnTo>
                    <a:pt x="120" y="15"/>
                  </a:lnTo>
                  <a:lnTo>
                    <a:pt x="138" y="9"/>
                  </a:lnTo>
                  <a:lnTo>
                    <a:pt x="156" y="4"/>
                  </a:lnTo>
                  <a:lnTo>
                    <a:pt x="177" y="2"/>
                  </a:lnTo>
                  <a:lnTo>
                    <a:pt x="197" y="0"/>
                  </a:lnTo>
                  <a:lnTo>
                    <a:pt x="197" y="0"/>
                  </a:lnTo>
                  <a:lnTo>
                    <a:pt x="217" y="2"/>
                  </a:lnTo>
                  <a:lnTo>
                    <a:pt x="237" y="4"/>
                  </a:lnTo>
                  <a:lnTo>
                    <a:pt x="255" y="9"/>
                  </a:lnTo>
                  <a:lnTo>
                    <a:pt x="273" y="15"/>
                  </a:lnTo>
                  <a:lnTo>
                    <a:pt x="290" y="24"/>
                  </a:lnTo>
                  <a:lnTo>
                    <a:pt x="306" y="33"/>
                  </a:lnTo>
                  <a:lnTo>
                    <a:pt x="323" y="46"/>
                  </a:lnTo>
                  <a:lnTo>
                    <a:pt x="335" y="59"/>
                  </a:lnTo>
                  <a:lnTo>
                    <a:pt x="348" y="71"/>
                  </a:lnTo>
                  <a:lnTo>
                    <a:pt x="361" y="88"/>
                  </a:lnTo>
                  <a:lnTo>
                    <a:pt x="370" y="104"/>
                  </a:lnTo>
                  <a:lnTo>
                    <a:pt x="379" y="121"/>
                  </a:lnTo>
                  <a:lnTo>
                    <a:pt x="385" y="139"/>
                  </a:lnTo>
                  <a:lnTo>
                    <a:pt x="390" y="157"/>
                  </a:lnTo>
                  <a:lnTo>
                    <a:pt x="392" y="177"/>
                  </a:lnTo>
                  <a:lnTo>
                    <a:pt x="394" y="197"/>
                  </a:lnTo>
                  <a:lnTo>
                    <a:pt x="394" y="197"/>
                  </a:lnTo>
                  <a:close/>
                </a:path>
              </a:pathLst>
            </a:custGeom>
            <a:grp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grpSp>
          <p:nvGrpSpPr>
            <p:cNvPr id="61" name="Group 60"/>
            <p:cNvGrpSpPr/>
            <p:nvPr/>
          </p:nvGrpSpPr>
          <p:grpSpPr bwMode="auto">
            <a:xfrm>
              <a:off x="3855" y="2636"/>
              <a:ext cx="1108" cy="588"/>
              <a:chOff x="2541" y="2052"/>
              <a:chExt cx="1108" cy="588"/>
            </a:xfrm>
            <a:grpFill/>
          </p:grpSpPr>
          <p:sp>
            <p:nvSpPr>
              <p:cNvPr id="62" name="Rectangle 61"/>
              <p:cNvSpPr>
                <a:spLocks noChangeArrowheads="1"/>
              </p:cNvSpPr>
              <p:nvPr/>
            </p:nvSpPr>
            <p:spPr bwMode="auto">
              <a:xfrm>
                <a:off x="2738" y="2274"/>
                <a:ext cx="526" cy="14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63" name="Freeform 62"/>
              <p:cNvSpPr/>
              <p:nvPr/>
            </p:nvSpPr>
            <p:spPr bwMode="auto">
              <a:xfrm>
                <a:off x="2541" y="2149"/>
                <a:ext cx="394" cy="395"/>
              </a:xfrm>
              <a:custGeom>
                <a:avLst/>
                <a:gdLst>
                  <a:gd name="T0" fmla="*/ 394 w 394"/>
                  <a:gd name="T1" fmla="*/ 198 h 395"/>
                  <a:gd name="T2" fmla="*/ 391 w 394"/>
                  <a:gd name="T3" fmla="*/ 238 h 395"/>
                  <a:gd name="T4" fmla="*/ 380 w 394"/>
                  <a:gd name="T5" fmla="*/ 274 h 395"/>
                  <a:gd name="T6" fmla="*/ 362 w 394"/>
                  <a:gd name="T7" fmla="*/ 307 h 395"/>
                  <a:gd name="T8" fmla="*/ 336 w 394"/>
                  <a:gd name="T9" fmla="*/ 336 h 395"/>
                  <a:gd name="T10" fmla="*/ 307 w 394"/>
                  <a:gd name="T11" fmla="*/ 362 h 395"/>
                  <a:gd name="T12" fmla="*/ 274 w 394"/>
                  <a:gd name="T13" fmla="*/ 380 h 395"/>
                  <a:gd name="T14" fmla="*/ 238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6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5 w 394"/>
                  <a:gd name="T39" fmla="*/ 121 h 395"/>
                  <a:gd name="T40" fmla="*/ 33 w 394"/>
                  <a:gd name="T41" fmla="*/ 88 h 395"/>
                  <a:gd name="T42" fmla="*/ 59 w 394"/>
                  <a:gd name="T43" fmla="*/ 59 h 395"/>
                  <a:gd name="T44" fmla="*/ 88 w 394"/>
                  <a:gd name="T45" fmla="*/ 33 h 395"/>
                  <a:gd name="T46" fmla="*/ 121 w 394"/>
                  <a:gd name="T47" fmla="*/ 15 h 395"/>
                  <a:gd name="T48" fmla="*/ 157 w 394"/>
                  <a:gd name="T49" fmla="*/ 4 h 395"/>
                  <a:gd name="T50" fmla="*/ 197 w 394"/>
                  <a:gd name="T51" fmla="*/ 0 h 395"/>
                  <a:gd name="T52" fmla="*/ 217 w 394"/>
                  <a:gd name="T53" fmla="*/ 2 h 395"/>
                  <a:gd name="T54" fmla="*/ 256 w 394"/>
                  <a:gd name="T55" fmla="*/ 10 h 395"/>
                  <a:gd name="T56" fmla="*/ 290 w 394"/>
                  <a:gd name="T57" fmla="*/ 24 h 395"/>
                  <a:gd name="T58" fmla="*/ 323 w 394"/>
                  <a:gd name="T59" fmla="*/ 46 h 395"/>
                  <a:gd name="T60" fmla="*/ 349 w 394"/>
                  <a:gd name="T61" fmla="*/ 72 h 395"/>
                  <a:gd name="T62" fmla="*/ 371 w 394"/>
                  <a:gd name="T63" fmla="*/ 104 h 395"/>
                  <a:gd name="T64" fmla="*/ 385 w 394"/>
                  <a:gd name="T65" fmla="*/ 139 h 395"/>
                  <a:gd name="T66" fmla="*/ 393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3" y="218"/>
                    </a:lnTo>
                    <a:lnTo>
                      <a:pt x="391" y="238"/>
                    </a:lnTo>
                    <a:lnTo>
                      <a:pt x="385" y="256"/>
                    </a:lnTo>
                    <a:lnTo>
                      <a:pt x="380" y="274"/>
                    </a:lnTo>
                    <a:lnTo>
                      <a:pt x="371" y="291"/>
                    </a:lnTo>
                    <a:lnTo>
                      <a:pt x="362" y="307"/>
                    </a:lnTo>
                    <a:lnTo>
                      <a:pt x="349" y="323"/>
                    </a:lnTo>
                    <a:lnTo>
                      <a:pt x="336" y="336"/>
                    </a:lnTo>
                    <a:lnTo>
                      <a:pt x="323" y="349"/>
                    </a:lnTo>
                    <a:lnTo>
                      <a:pt x="307" y="362"/>
                    </a:lnTo>
                    <a:lnTo>
                      <a:pt x="290" y="371"/>
                    </a:lnTo>
                    <a:lnTo>
                      <a:pt x="274" y="380"/>
                    </a:lnTo>
                    <a:lnTo>
                      <a:pt x="256" y="385"/>
                    </a:lnTo>
                    <a:lnTo>
                      <a:pt x="238" y="391"/>
                    </a:lnTo>
                    <a:lnTo>
                      <a:pt x="217" y="393"/>
                    </a:lnTo>
                    <a:lnTo>
                      <a:pt x="197" y="395"/>
                    </a:lnTo>
                    <a:lnTo>
                      <a:pt x="197" y="395"/>
                    </a:lnTo>
                    <a:lnTo>
                      <a:pt x="177" y="393"/>
                    </a:lnTo>
                    <a:lnTo>
                      <a:pt x="157" y="391"/>
                    </a:lnTo>
                    <a:lnTo>
                      <a:pt x="139" y="385"/>
                    </a:lnTo>
                    <a:lnTo>
                      <a:pt x="121" y="380"/>
                    </a:lnTo>
                    <a:lnTo>
                      <a:pt x="104" y="371"/>
                    </a:lnTo>
                    <a:lnTo>
                      <a:pt x="88" y="362"/>
                    </a:lnTo>
                    <a:lnTo>
                      <a:pt x="71" y="349"/>
                    </a:lnTo>
                    <a:lnTo>
                      <a:pt x="59" y="336"/>
                    </a:lnTo>
                    <a:lnTo>
                      <a:pt x="46" y="323"/>
                    </a:lnTo>
                    <a:lnTo>
                      <a:pt x="33" y="307"/>
                    </a:lnTo>
                    <a:lnTo>
                      <a:pt x="24" y="291"/>
                    </a:lnTo>
                    <a:lnTo>
                      <a:pt x="15" y="274"/>
                    </a:lnTo>
                    <a:lnTo>
                      <a:pt x="9" y="256"/>
                    </a:lnTo>
                    <a:lnTo>
                      <a:pt x="4" y="238"/>
                    </a:lnTo>
                    <a:lnTo>
                      <a:pt x="2" y="218"/>
                    </a:lnTo>
                    <a:lnTo>
                      <a:pt x="0" y="198"/>
                    </a:lnTo>
                    <a:lnTo>
                      <a:pt x="0" y="198"/>
                    </a:lnTo>
                    <a:lnTo>
                      <a:pt x="2" y="177"/>
                    </a:lnTo>
                    <a:lnTo>
                      <a:pt x="4" y="157"/>
                    </a:lnTo>
                    <a:lnTo>
                      <a:pt x="9" y="139"/>
                    </a:lnTo>
                    <a:lnTo>
                      <a:pt x="15" y="121"/>
                    </a:lnTo>
                    <a:lnTo>
                      <a:pt x="24" y="104"/>
                    </a:lnTo>
                    <a:lnTo>
                      <a:pt x="33" y="88"/>
                    </a:lnTo>
                    <a:lnTo>
                      <a:pt x="46" y="72"/>
                    </a:lnTo>
                    <a:lnTo>
                      <a:pt x="59" y="59"/>
                    </a:lnTo>
                    <a:lnTo>
                      <a:pt x="71" y="46"/>
                    </a:lnTo>
                    <a:lnTo>
                      <a:pt x="88" y="33"/>
                    </a:lnTo>
                    <a:lnTo>
                      <a:pt x="104" y="24"/>
                    </a:lnTo>
                    <a:lnTo>
                      <a:pt x="121" y="15"/>
                    </a:lnTo>
                    <a:lnTo>
                      <a:pt x="139" y="10"/>
                    </a:lnTo>
                    <a:lnTo>
                      <a:pt x="157" y="4"/>
                    </a:lnTo>
                    <a:lnTo>
                      <a:pt x="177" y="2"/>
                    </a:lnTo>
                    <a:lnTo>
                      <a:pt x="197" y="0"/>
                    </a:lnTo>
                    <a:lnTo>
                      <a:pt x="197" y="0"/>
                    </a:lnTo>
                    <a:lnTo>
                      <a:pt x="217" y="2"/>
                    </a:lnTo>
                    <a:lnTo>
                      <a:pt x="238" y="4"/>
                    </a:lnTo>
                    <a:lnTo>
                      <a:pt x="256" y="10"/>
                    </a:lnTo>
                    <a:lnTo>
                      <a:pt x="274" y="15"/>
                    </a:lnTo>
                    <a:lnTo>
                      <a:pt x="290" y="24"/>
                    </a:lnTo>
                    <a:lnTo>
                      <a:pt x="307" y="33"/>
                    </a:lnTo>
                    <a:lnTo>
                      <a:pt x="323" y="46"/>
                    </a:lnTo>
                    <a:lnTo>
                      <a:pt x="336" y="59"/>
                    </a:lnTo>
                    <a:lnTo>
                      <a:pt x="349" y="72"/>
                    </a:lnTo>
                    <a:lnTo>
                      <a:pt x="362" y="88"/>
                    </a:lnTo>
                    <a:lnTo>
                      <a:pt x="371" y="104"/>
                    </a:lnTo>
                    <a:lnTo>
                      <a:pt x="380" y="121"/>
                    </a:lnTo>
                    <a:lnTo>
                      <a:pt x="385" y="139"/>
                    </a:lnTo>
                    <a:lnTo>
                      <a:pt x="391" y="157"/>
                    </a:lnTo>
                    <a:lnTo>
                      <a:pt x="393" y="177"/>
                    </a:lnTo>
                    <a:lnTo>
                      <a:pt x="394" y="198"/>
                    </a:lnTo>
                    <a:lnTo>
                      <a:pt x="394" y="198"/>
                    </a:lnTo>
                    <a:close/>
                  </a:path>
                </a:pathLst>
              </a:custGeom>
              <a:grp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grpSp>
            <p:nvGrpSpPr>
              <p:cNvPr id="64" name="Group 63"/>
              <p:cNvGrpSpPr/>
              <p:nvPr/>
            </p:nvGrpSpPr>
            <p:grpSpPr bwMode="auto">
              <a:xfrm>
                <a:off x="3061" y="2052"/>
                <a:ext cx="588" cy="588"/>
                <a:chOff x="3158" y="2149"/>
                <a:chExt cx="394" cy="395"/>
              </a:xfrm>
              <a:grpFill/>
            </p:grpSpPr>
            <p:sp>
              <p:nvSpPr>
                <p:cNvPr id="65" name="Freeform 64"/>
                <p:cNvSpPr/>
                <p:nvPr/>
              </p:nvSpPr>
              <p:spPr bwMode="auto">
                <a:xfrm>
                  <a:off x="3158"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4 w 394"/>
                    <a:gd name="T13" fmla="*/ 380 h 395"/>
                    <a:gd name="T14" fmla="*/ 237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5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4" y="380"/>
                      </a:lnTo>
                      <a:lnTo>
                        <a:pt x="255" y="385"/>
                      </a:lnTo>
                      <a:lnTo>
                        <a:pt x="237" y="391"/>
                      </a:lnTo>
                      <a:lnTo>
                        <a:pt x="217" y="393"/>
                      </a:lnTo>
                      <a:lnTo>
                        <a:pt x="197" y="395"/>
                      </a:lnTo>
                      <a:lnTo>
                        <a:pt x="197" y="395"/>
                      </a:lnTo>
                      <a:lnTo>
                        <a:pt x="177" y="393"/>
                      </a:lnTo>
                      <a:lnTo>
                        <a:pt x="157" y="391"/>
                      </a:lnTo>
                      <a:lnTo>
                        <a:pt x="139" y="385"/>
                      </a:lnTo>
                      <a:lnTo>
                        <a:pt x="120" y="380"/>
                      </a:lnTo>
                      <a:lnTo>
                        <a:pt x="104" y="371"/>
                      </a:lnTo>
                      <a:lnTo>
                        <a:pt x="87" y="362"/>
                      </a:lnTo>
                      <a:lnTo>
                        <a:pt x="71" y="349"/>
                      </a:lnTo>
                      <a:lnTo>
                        <a:pt x="58" y="336"/>
                      </a:lnTo>
                      <a:lnTo>
                        <a:pt x="45" y="323"/>
                      </a:lnTo>
                      <a:lnTo>
                        <a:pt x="33" y="307"/>
                      </a:lnTo>
                      <a:lnTo>
                        <a:pt x="24" y="291"/>
                      </a:lnTo>
                      <a:lnTo>
                        <a:pt x="14" y="274"/>
                      </a:lnTo>
                      <a:lnTo>
                        <a:pt x="9" y="256"/>
                      </a:lnTo>
                      <a:lnTo>
                        <a:pt x="4" y="238"/>
                      </a:lnTo>
                      <a:lnTo>
                        <a:pt x="2" y="218"/>
                      </a:lnTo>
                      <a:lnTo>
                        <a:pt x="0" y="198"/>
                      </a:lnTo>
                      <a:lnTo>
                        <a:pt x="0" y="198"/>
                      </a:lnTo>
                      <a:lnTo>
                        <a:pt x="2" y="177"/>
                      </a:lnTo>
                      <a:lnTo>
                        <a:pt x="4" y="157"/>
                      </a:lnTo>
                      <a:lnTo>
                        <a:pt x="9" y="139"/>
                      </a:lnTo>
                      <a:lnTo>
                        <a:pt x="14" y="121"/>
                      </a:lnTo>
                      <a:lnTo>
                        <a:pt x="24" y="104"/>
                      </a:lnTo>
                      <a:lnTo>
                        <a:pt x="33" y="88"/>
                      </a:lnTo>
                      <a:lnTo>
                        <a:pt x="45" y="72"/>
                      </a:lnTo>
                      <a:lnTo>
                        <a:pt x="58" y="59"/>
                      </a:lnTo>
                      <a:lnTo>
                        <a:pt x="71" y="46"/>
                      </a:lnTo>
                      <a:lnTo>
                        <a:pt x="87" y="33"/>
                      </a:lnTo>
                      <a:lnTo>
                        <a:pt x="104" y="24"/>
                      </a:lnTo>
                      <a:lnTo>
                        <a:pt x="120" y="15"/>
                      </a:lnTo>
                      <a:lnTo>
                        <a:pt x="139" y="10"/>
                      </a:lnTo>
                      <a:lnTo>
                        <a:pt x="157" y="4"/>
                      </a:lnTo>
                      <a:lnTo>
                        <a:pt x="177" y="2"/>
                      </a:lnTo>
                      <a:lnTo>
                        <a:pt x="197" y="0"/>
                      </a:lnTo>
                      <a:lnTo>
                        <a:pt x="197" y="0"/>
                      </a:lnTo>
                      <a:lnTo>
                        <a:pt x="217" y="2"/>
                      </a:lnTo>
                      <a:lnTo>
                        <a:pt x="237" y="4"/>
                      </a:lnTo>
                      <a:lnTo>
                        <a:pt x="255" y="10"/>
                      </a:lnTo>
                      <a:lnTo>
                        <a:pt x="274"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p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grpSp>
              <p:nvGrpSpPr>
                <p:cNvPr id="66" name="Group 65"/>
                <p:cNvGrpSpPr/>
                <p:nvPr/>
              </p:nvGrpSpPr>
              <p:grpSpPr bwMode="auto">
                <a:xfrm>
                  <a:off x="3198" y="2169"/>
                  <a:ext cx="317" cy="104"/>
                  <a:chOff x="1431" y="1843"/>
                  <a:chExt cx="907" cy="295"/>
                </a:xfrm>
                <a:grpFill/>
              </p:grpSpPr>
              <p:sp>
                <p:nvSpPr>
                  <p:cNvPr id="67" name="Freeform 66"/>
                  <p:cNvSpPr/>
                  <p:nvPr/>
                </p:nvSpPr>
                <p:spPr bwMode="auto">
                  <a:xfrm>
                    <a:off x="1431" y="1843"/>
                    <a:ext cx="907" cy="295"/>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p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sp>
                <p:nvSpPr>
                  <p:cNvPr id="68" name="Oval 67"/>
                  <p:cNvSpPr>
                    <a:spLocks noChangeArrowheads="1"/>
                  </p:cNvSpPr>
                  <p:nvPr/>
                </p:nvSpPr>
                <p:spPr bwMode="auto">
                  <a:xfrm>
                    <a:off x="1771" y="1843"/>
                    <a:ext cx="227" cy="204"/>
                  </a:xfrm>
                  <a:prstGeom prst="ellipse">
                    <a:avLst/>
                  </a:pr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2400">
                      <a:latin typeface="굴림" charset="-127"/>
                      <a:ea typeface="굴림" charset="-127"/>
                    </a:endParaRPr>
                  </a:p>
                </p:txBody>
              </p:sp>
            </p:grpSp>
          </p:grpSp>
        </p:grpSp>
      </p:grpSp>
      <p:sp>
        <p:nvSpPr>
          <p:cNvPr id="74" name="矩形 17"/>
          <p:cNvSpPr>
            <a:spLocks noChangeArrowheads="1"/>
          </p:cNvSpPr>
          <p:nvPr/>
        </p:nvSpPr>
        <p:spPr bwMode="auto">
          <a:xfrm>
            <a:off x="5716688" y="1136380"/>
            <a:ext cx="5660759" cy="5056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p>
            <a:pPr>
              <a:lnSpc>
                <a:spcPct val="120000"/>
              </a:lnSpc>
            </a:pPr>
            <a:endParaRPr lang="en-US" altLang="zh-CN" dirty="0"/>
          </a:p>
          <a:p>
            <a:pPr>
              <a:lnSpc>
                <a:spcPct val="120000"/>
              </a:lnSpc>
            </a:pPr>
            <a:r>
              <a:rPr lang="en-US" altLang="zh-CN" dirty="0"/>
              <a:t>The military field is a field with high sensitivity and confidentiality coefficient, and its data value is very high. It is of strategic significance to obtain relevant military data and provide a convenient way of human-computer interaction. Military equipment information, military base information, and related information between military combat units are organized in the form of maps, which can play an important role in recommending combat strategies and training military personnel. </a:t>
            </a:r>
          </a:p>
          <a:p>
            <a:pPr>
              <a:lnSpc>
                <a:spcPct val="120000"/>
              </a:lnSpc>
            </a:pPr>
            <a:endParaRPr lang="en-US" altLang="zh-CN" dirty="0"/>
          </a:p>
          <a:p>
            <a:pPr>
              <a:lnSpc>
                <a:spcPct val="120000"/>
              </a:lnSpc>
            </a:pPr>
            <a:r>
              <a:rPr lang="en-US" altLang="zh-CN" dirty="0"/>
              <a:t>At present, there are not many public military materials. Therefore, this project selects online public dataset as the knowledge base and uses neo4j to conduct automatic question answering experiments.</a:t>
            </a:r>
            <a:r>
              <a:rPr lang="zh-CN" altLang="zh-CN" sz="1200" dirty="0"/>
              <a:t> </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tx1">
                  <a:lumMod val="50000"/>
                  <a:lumOff val="50000"/>
                </a:schemeClr>
              </a:solidFill>
              <a:ea typeface="微软雅黑" panose="020B0503020204020204" pitchFamily="34" charset="-122"/>
            </a:endParaRPr>
          </a:p>
        </p:txBody>
      </p:sp>
      <p:sp>
        <p:nvSpPr>
          <p:cNvPr id="75" name="文本框 37"/>
          <p:cNvSpPr txBox="1"/>
          <p:nvPr/>
        </p:nvSpPr>
        <p:spPr>
          <a:xfrm>
            <a:off x="483838" y="319451"/>
            <a:ext cx="1977575" cy="417156"/>
          </a:xfrm>
          <a:prstGeom prst="rect">
            <a:avLst/>
          </a:prstGeom>
          <a:noFill/>
        </p:spPr>
        <p:txBody>
          <a:bodyPr wrap="none" lIns="128579" tIns="64289" rIns="128579" bIns="64289" rtlCol="0">
            <a:spAutoFit/>
          </a:bodyPr>
          <a:lstStyle/>
          <a:p>
            <a:pPr marL="342900" indent="-342900" defTabSz="1284605">
              <a:buFont typeface="Wingdings" panose="05000000000000000000" pitchFamily="2" charset="2"/>
              <a:buChar char="l"/>
            </a:pPr>
            <a:r>
              <a:rPr lang="en-US" altLang="zh-CN"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Background</a:t>
            </a:r>
            <a:endParaRPr lang="zh-CN" altLang="en-US"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71552">
        <p14:prism isContent="1" isInverted="1"/>
      </p:transition>
    </mc:Choice>
    <mc:Fallback>
      <p:transition spd="slow" advTm="715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250"/>
                                        <p:tgtEl>
                                          <p:spTgt spid="6"/>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750"/>
                            </p:stCondLst>
                            <p:childTnLst>
                              <p:par>
                                <p:cTn id="13" presetID="22" presetClass="entr" presetSubtype="8" fill="hold" grpId="0"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wipe(left)">
                                      <p:cBhvr>
                                        <p:cTn id="15" dur="500"/>
                                        <p:tgtEl>
                                          <p:spTgt spid="74"/>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8" presetClass="emph" presetSubtype="0" fill="hold" nodeType="withEffect">
                                  <p:stCondLst>
                                    <p:cond delay="250"/>
                                  </p:stCondLst>
                                  <p:childTnLst>
                                    <p:animRot by="21600000">
                                      <p:cBhvr>
                                        <p:cTn id="21" dur="2250" fill="hold"/>
                                        <p:tgtEl>
                                          <p:spTgt spid="46"/>
                                        </p:tgtEl>
                                        <p:attrNameLst>
                                          <p:attrName>r</p:attrName>
                                        </p:attrNameLst>
                                      </p:cBhvr>
                                    </p:animRot>
                                  </p:childTnLst>
                                </p:cTn>
                              </p:par>
                              <p:par>
                                <p:cTn id="22" presetID="8" presetClass="emph" presetSubtype="0" fill="hold" nodeType="withEffect">
                                  <p:stCondLst>
                                    <p:cond delay="250"/>
                                  </p:stCondLst>
                                  <p:childTnLst>
                                    <p:animRot by="21600000">
                                      <p:cBhvr>
                                        <p:cTn id="23" dur="2250" fill="hold"/>
                                        <p:tgtEl>
                                          <p:spTgt spid="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Группа 2"/>
          <p:cNvGrpSpPr/>
          <p:nvPr/>
        </p:nvGrpSpPr>
        <p:grpSpPr>
          <a:xfrm>
            <a:off x="3720464" y="1005690"/>
            <a:ext cx="4751071" cy="4700337"/>
            <a:chOff x="6631839" y="1311129"/>
            <a:chExt cx="11006001" cy="11027168"/>
          </a:xfrm>
        </p:grpSpPr>
        <p:grpSp>
          <p:nvGrpSpPr>
            <p:cNvPr id="2" name="Группа 1"/>
            <p:cNvGrpSpPr/>
            <p:nvPr/>
          </p:nvGrpSpPr>
          <p:grpSpPr>
            <a:xfrm>
              <a:off x="6631839" y="1311129"/>
              <a:ext cx="11006001" cy="11027168"/>
              <a:chOff x="6631839" y="1311129"/>
              <a:chExt cx="11006001" cy="11027168"/>
            </a:xfrm>
          </p:grpSpPr>
          <p:sp>
            <p:nvSpPr>
              <p:cNvPr id="62" name="Фигура"/>
              <p:cNvSpPr/>
              <p:nvPr/>
            </p:nvSpPr>
            <p:spPr>
              <a:xfrm>
                <a:off x="9587291" y="4260498"/>
                <a:ext cx="5105762" cy="5127776"/>
              </a:xfrm>
              <a:custGeom>
                <a:avLst/>
                <a:gdLst/>
                <a:ahLst/>
                <a:cxnLst>
                  <a:cxn ang="0">
                    <a:pos x="wd2" y="hd2"/>
                  </a:cxn>
                  <a:cxn ang="5400000">
                    <a:pos x="wd2" y="hd2"/>
                  </a:cxn>
                  <a:cxn ang="10800000">
                    <a:pos x="wd2" y="hd2"/>
                  </a:cxn>
                  <a:cxn ang="16200000">
                    <a:pos x="wd2" y="hd2"/>
                  </a:cxn>
                </a:cxnLst>
                <a:rect l="0" t="0" r="r" b="b"/>
                <a:pathLst>
                  <a:path w="21600" h="21600" extrusionOk="0">
                    <a:moveTo>
                      <a:pt x="1069" y="5281"/>
                    </a:moveTo>
                    <a:cubicBezTo>
                      <a:pt x="2581" y="4781"/>
                      <a:pt x="3994" y="6263"/>
                      <a:pt x="3413" y="7740"/>
                    </a:cubicBezTo>
                    <a:cubicBezTo>
                      <a:pt x="2832" y="9219"/>
                      <a:pt x="782" y="9352"/>
                      <a:pt x="13" y="7960"/>
                    </a:cubicBezTo>
                    <a:lnTo>
                      <a:pt x="0" y="13730"/>
                    </a:lnTo>
                    <a:cubicBezTo>
                      <a:pt x="684" y="12364"/>
                      <a:pt x="2643" y="12368"/>
                      <a:pt x="3321" y="13737"/>
                    </a:cubicBezTo>
                    <a:cubicBezTo>
                      <a:pt x="4059" y="15226"/>
                      <a:pt x="2647" y="16870"/>
                      <a:pt x="1056" y="16376"/>
                    </a:cubicBezTo>
                    <a:lnTo>
                      <a:pt x="5150" y="20381"/>
                    </a:lnTo>
                    <a:cubicBezTo>
                      <a:pt x="4758" y="18874"/>
                      <a:pt x="6275" y="17576"/>
                      <a:pt x="7712" y="18188"/>
                    </a:cubicBezTo>
                    <a:cubicBezTo>
                      <a:pt x="9186" y="18816"/>
                      <a:pt x="9260" y="20869"/>
                      <a:pt x="7835" y="21600"/>
                    </a:cubicBezTo>
                    <a:lnTo>
                      <a:pt x="13657" y="21566"/>
                    </a:lnTo>
                    <a:cubicBezTo>
                      <a:pt x="12345" y="20885"/>
                      <a:pt x="12341" y="19018"/>
                      <a:pt x="13649" y="18332"/>
                    </a:cubicBezTo>
                    <a:cubicBezTo>
                      <a:pt x="15157" y="17541"/>
                      <a:pt x="16869" y="18967"/>
                      <a:pt x="16354" y="20584"/>
                    </a:cubicBezTo>
                    <a:lnTo>
                      <a:pt x="20491" y="16363"/>
                    </a:lnTo>
                    <a:cubicBezTo>
                      <a:pt x="18985" y="16858"/>
                      <a:pt x="17585" y="15374"/>
                      <a:pt x="18175" y="13908"/>
                    </a:cubicBezTo>
                    <a:cubicBezTo>
                      <a:pt x="18766" y="12442"/>
                      <a:pt x="20807" y="12332"/>
                      <a:pt x="21553" y="13726"/>
                    </a:cubicBezTo>
                    <a:lnTo>
                      <a:pt x="21600" y="7849"/>
                    </a:lnTo>
                    <a:cubicBezTo>
                      <a:pt x="20876" y="9255"/>
                      <a:pt x="18833" y="9183"/>
                      <a:pt x="18211" y="7729"/>
                    </a:cubicBezTo>
                    <a:cubicBezTo>
                      <a:pt x="17615" y="6336"/>
                      <a:pt x="18867" y="4862"/>
                      <a:pt x="20346" y="5214"/>
                    </a:cubicBezTo>
                    <a:lnTo>
                      <a:pt x="16354" y="994"/>
                    </a:lnTo>
                    <a:cubicBezTo>
                      <a:pt x="16640" y="1853"/>
                      <a:pt x="16315" y="2656"/>
                      <a:pt x="15723" y="3132"/>
                    </a:cubicBezTo>
                    <a:cubicBezTo>
                      <a:pt x="15146" y="3597"/>
                      <a:pt x="14310" y="3752"/>
                      <a:pt x="13546" y="3302"/>
                    </a:cubicBezTo>
                    <a:cubicBezTo>
                      <a:pt x="12887" y="2914"/>
                      <a:pt x="12607" y="2223"/>
                      <a:pt x="12661" y="1563"/>
                    </a:cubicBezTo>
                    <a:cubicBezTo>
                      <a:pt x="12713" y="930"/>
                      <a:pt x="13072" y="321"/>
                      <a:pt x="13732" y="0"/>
                    </a:cubicBezTo>
                    <a:lnTo>
                      <a:pt x="7902" y="31"/>
                    </a:lnTo>
                    <a:cubicBezTo>
                      <a:pt x="8459" y="314"/>
                      <a:pt x="8782" y="811"/>
                      <a:pt x="8870" y="1349"/>
                    </a:cubicBezTo>
                    <a:cubicBezTo>
                      <a:pt x="8997" y="2116"/>
                      <a:pt x="8657" y="2945"/>
                      <a:pt x="7829" y="3344"/>
                    </a:cubicBezTo>
                    <a:cubicBezTo>
                      <a:pt x="6395" y="4037"/>
                      <a:pt x="4813" y="2733"/>
                      <a:pt x="5226" y="1199"/>
                    </a:cubicBezTo>
                    <a:lnTo>
                      <a:pt x="1069" y="5281"/>
                    </a:lnTo>
                    <a:close/>
                  </a:path>
                </a:pathLst>
              </a:custGeom>
              <a:solidFill>
                <a:schemeClr val="accent6">
                  <a:lumMod val="90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65" name="Фигура"/>
              <p:cNvSpPr/>
              <p:nvPr/>
            </p:nvSpPr>
            <p:spPr>
              <a:xfrm>
                <a:off x="10804432" y="1311129"/>
                <a:ext cx="2656582" cy="3144702"/>
              </a:xfrm>
              <a:custGeom>
                <a:avLst/>
                <a:gdLst/>
                <a:ahLst/>
                <a:cxnLst>
                  <a:cxn ang="0">
                    <a:pos x="wd2" y="hd2"/>
                  </a:cxn>
                  <a:cxn ang="5400000">
                    <a:pos x="wd2" y="hd2"/>
                  </a:cxn>
                  <a:cxn ang="10800000">
                    <a:pos x="wd2" y="hd2"/>
                  </a:cxn>
                  <a:cxn ang="16200000">
                    <a:pos x="wd2" y="hd2"/>
                  </a:cxn>
                </a:cxnLst>
                <a:rect l="0" t="0" r="r" b="b"/>
                <a:pathLst>
                  <a:path w="19957" h="20744" extrusionOk="0">
                    <a:moveTo>
                      <a:pt x="9969" y="0"/>
                    </a:moveTo>
                    <a:cubicBezTo>
                      <a:pt x="9700" y="0"/>
                      <a:pt x="9429" y="52"/>
                      <a:pt x="9179" y="154"/>
                    </a:cubicBezTo>
                    <a:cubicBezTo>
                      <a:pt x="8958" y="255"/>
                      <a:pt x="8770" y="374"/>
                      <a:pt x="8559" y="537"/>
                    </a:cubicBezTo>
                    <a:cubicBezTo>
                      <a:pt x="8347" y="699"/>
                      <a:pt x="8112" y="903"/>
                      <a:pt x="7801" y="1175"/>
                    </a:cubicBezTo>
                    <a:lnTo>
                      <a:pt x="3252" y="5171"/>
                    </a:lnTo>
                    <a:cubicBezTo>
                      <a:pt x="3085" y="5327"/>
                      <a:pt x="2915" y="5480"/>
                      <a:pt x="2757" y="5647"/>
                    </a:cubicBezTo>
                    <a:cubicBezTo>
                      <a:pt x="2103" y="6335"/>
                      <a:pt x="1578" y="7084"/>
                      <a:pt x="1167" y="7862"/>
                    </a:cubicBezTo>
                    <a:cubicBezTo>
                      <a:pt x="1140" y="7908"/>
                      <a:pt x="1114" y="7954"/>
                      <a:pt x="1087" y="8001"/>
                    </a:cubicBezTo>
                    <a:cubicBezTo>
                      <a:pt x="-825" y="11293"/>
                      <a:pt x="-217" y="15422"/>
                      <a:pt x="2921" y="18177"/>
                    </a:cubicBezTo>
                    <a:cubicBezTo>
                      <a:pt x="6819" y="21600"/>
                      <a:pt x="13140" y="21600"/>
                      <a:pt x="17038" y="18177"/>
                    </a:cubicBezTo>
                    <a:cubicBezTo>
                      <a:pt x="20161" y="15435"/>
                      <a:pt x="20775" y="11333"/>
                      <a:pt x="18896" y="8048"/>
                    </a:cubicBezTo>
                    <a:cubicBezTo>
                      <a:pt x="18893" y="8043"/>
                      <a:pt x="18892" y="8037"/>
                      <a:pt x="18890" y="8032"/>
                    </a:cubicBezTo>
                    <a:cubicBezTo>
                      <a:pt x="18885" y="8024"/>
                      <a:pt x="18879" y="8017"/>
                      <a:pt x="18875" y="8008"/>
                    </a:cubicBezTo>
                    <a:cubicBezTo>
                      <a:pt x="18845" y="7957"/>
                      <a:pt x="18819" y="7905"/>
                      <a:pt x="18788" y="7854"/>
                    </a:cubicBezTo>
                    <a:cubicBezTo>
                      <a:pt x="18371" y="7078"/>
                      <a:pt x="17840" y="6333"/>
                      <a:pt x="17181" y="5647"/>
                    </a:cubicBezTo>
                    <a:cubicBezTo>
                      <a:pt x="17011" y="5470"/>
                      <a:pt x="16830" y="5307"/>
                      <a:pt x="16650" y="5142"/>
                    </a:cubicBezTo>
                    <a:lnTo>
                      <a:pt x="12142" y="1186"/>
                    </a:lnTo>
                    <a:cubicBezTo>
                      <a:pt x="11827" y="909"/>
                      <a:pt x="11592" y="700"/>
                      <a:pt x="11379" y="537"/>
                    </a:cubicBezTo>
                    <a:cubicBezTo>
                      <a:pt x="11166" y="373"/>
                      <a:pt x="10977" y="255"/>
                      <a:pt x="10756" y="154"/>
                    </a:cubicBezTo>
                    <a:cubicBezTo>
                      <a:pt x="10506" y="52"/>
                      <a:pt x="10238" y="0"/>
                      <a:pt x="9969" y="0"/>
                    </a:cubicBezTo>
                    <a:close/>
                  </a:path>
                </a:pathLst>
              </a:custGeom>
              <a:solidFill>
                <a:schemeClr val="accent6"/>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68" name="Фигура"/>
              <p:cNvSpPr/>
              <p:nvPr/>
            </p:nvSpPr>
            <p:spPr>
              <a:xfrm rot="2700000">
                <a:off x="13594198" y="2475296"/>
                <a:ext cx="2656582" cy="3144702"/>
              </a:xfrm>
              <a:custGeom>
                <a:avLst/>
                <a:gdLst/>
                <a:ahLst/>
                <a:cxnLst>
                  <a:cxn ang="0">
                    <a:pos x="wd2" y="hd2"/>
                  </a:cxn>
                  <a:cxn ang="5400000">
                    <a:pos x="wd2" y="hd2"/>
                  </a:cxn>
                  <a:cxn ang="10800000">
                    <a:pos x="wd2" y="hd2"/>
                  </a:cxn>
                  <a:cxn ang="16200000">
                    <a:pos x="wd2" y="hd2"/>
                  </a:cxn>
                </a:cxnLst>
                <a:rect l="0" t="0" r="r" b="b"/>
                <a:pathLst>
                  <a:path w="19957" h="20744" extrusionOk="0">
                    <a:moveTo>
                      <a:pt x="9969" y="0"/>
                    </a:moveTo>
                    <a:cubicBezTo>
                      <a:pt x="9700" y="0"/>
                      <a:pt x="9429" y="52"/>
                      <a:pt x="9179" y="154"/>
                    </a:cubicBezTo>
                    <a:cubicBezTo>
                      <a:pt x="8958" y="255"/>
                      <a:pt x="8770" y="374"/>
                      <a:pt x="8559" y="537"/>
                    </a:cubicBezTo>
                    <a:cubicBezTo>
                      <a:pt x="8347" y="699"/>
                      <a:pt x="8112" y="903"/>
                      <a:pt x="7801" y="1175"/>
                    </a:cubicBezTo>
                    <a:lnTo>
                      <a:pt x="3252" y="5171"/>
                    </a:lnTo>
                    <a:cubicBezTo>
                      <a:pt x="3085" y="5327"/>
                      <a:pt x="2915" y="5480"/>
                      <a:pt x="2757" y="5647"/>
                    </a:cubicBezTo>
                    <a:cubicBezTo>
                      <a:pt x="2103" y="6335"/>
                      <a:pt x="1578" y="7084"/>
                      <a:pt x="1167" y="7862"/>
                    </a:cubicBezTo>
                    <a:cubicBezTo>
                      <a:pt x="1140" y="7908"/>
                      <a:pt x="1114" y="7954"/>
                      <a:pt x="1087" y="8001"/>
                    </a:cubicBezTo>
                    <a:cubicBezTo>
                      <a:pt x="-825" y="11293"/>
                      <a:pt x="-217" y="15422"/>
                      <a:pt x="2921" y="18177"/>
                    </a:cubicBezTo>
                    <a:cubicBezTo>
                      <a:pt x="6819" y="21600"/>
                      <a:pt x="13140" y="21600"/>
                      <a:pt x="17038" y="18177"/>
                    </a:cubicBezTo>
                    <a:cubicBezTo>
                      <a:pt x="20161" y="15435"/>
                      <a:pt x="20775" y="11333"/>
                      <a:pt x="18896" y="8048"/>
                    </a:cubicBezTo>
                    <a:cubicBezTo>
                      <a:pt x="18893" y="8043"/>
                      <a:pt x="18892" y="8037"/>
                      <a:pt x="18890" y="8032"/>
                    </a:cubicBezTo>
                    <a:cubicBezTo>
                      <a:pt x="18885" y="8024"/>
                      <a:pt x="18879" y="8017"/>
                      <a:pt x="18875" y="8008"/>
                    </a:cubicBezTo>
                    <a:cubicBezTo>
                      <a:pt x="18845" y="7957"/>
                      <a:pt x="18819" y="7905"/>
                      <a:pt x="18788" y="7854"/>
                    </a:cubicBezTo>
                    <a:cubicBezTo>
                      <a:pt x="18371" y="7078"/>
                      <a:pt x="17840" y="6333"/>
                      <a:pt x="17181" y="5647"/>
                    </a:cubicBezTo>
                    <a:cubicBezTo>
                      <a:pt x="17011" y="5470"/>
                      <a:pt x="16830" y="5307"/>
                      <a:pt x="16650" y="5142"/>
                    </a:cubicBezTo>
                    <a:lnTo>
                      <a:pt x="12142" y="1186"/>
                    </a:lnTo>
                    <a:cubicBezTo>
                      <a:pt x="11827" y="909"/>
                      <a:pt x="11592" y="700"/>
                      <a:pt x="11379" y="537"/>
                    </a:cubicBezTo>
                    <a:cubicBezTo>
                      <a:pt x="11166" y="373"/>
                      <a:pt x="10977" y="255"/>
                      <a:pt x="10756" y="154"/>
                    </a:cubicBezTo>
                    <a:cubicBezTo>
                      <a:pt x="10506" y="52"/>
                      <a:pt x="10238" y="0"/>
                      <a:pt x="9969" y="0"/>
                    </a:cubicBezTo>
                    <a:close/>
                  </a:path>
                </a:pathLst>
              </a:custGeom>
              <a:solidFill>
                <a:schemeClr val="accent6"/>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71" name="Фигура"/>
              <p:cNvSpPr/>
              <p:nvPr/>
            </p:nvSpPr>
            <p:spPr>
              <a:xfrm rot="18900000">
                <a:off x="8035833" y="2475295"/>
                <a:ext cx="2656581" cy="3144702"/>
              </a:xfrm>
              <a:custGeom>
                <a:avLst/>
                <a:gdLst/>
                <a:ahLst/>
                <a:cxnLst>
                  <a:cxn ang="0">
                    <a:pos x="wd2" y="hd2"/>
                  </a:cxn>
                  <a:cxn ang="5400000">
                    <a:pos x="wd2" y="hd2"/>
                  </a:cxn>
                  <a:cxn ang="10800000">
                    <a:pos x="wd2" y="hd2"/>
                  </a:cxn>
                  <a:cxn ang="16200000">
                    <a:pos x="wd2" y="hd2"/>
                  </a:cxn>
                </a:cxnLst>
                <a:rect l="0" t="0" r="r" b="b"/>
                <a:pathLst>
                  <a:path w="19957" h="20744" extrusionOk="0">
                    <a:moveTo>
                      <a:pt x="9969" y="0"/>
                    </a:moveTo>
                    <a:cubicBezTo>
                      <a:pt x="9700" y="0"/>
                      <a:pt x="9429" y="52"/>
                      <a:pt x="9179" y="154"/>
                    </a:cubicBezTo>
                    <a:cubicBezTo>
                      <a:pt x="8958" y="255"/>
                      <a:pt x="8770" y="374"/>
                      <a:pt x="8559" y="537"/>
                    </a:cubicBezTo>
                    <a:cubicBezTo>
                      <a:pt x="8347" y="699"/>
                      <a:pt x="8112" y="903"/>
                      <a:pt x="7801" y="1175"/>
                    </a:cubicBezTo>
                    <a:lnTo>
                      <a:pt x="3252" y="5171"/>
                    </a:lnTo>
                    <a:cubicBezTo>
                      <a:pt x="3085" y="5327"/>
                      <a:pt x="2915" y="5480"/>
                      <a:pt x="2757" y="5647"/>
                    </a:cubicBezTo>
                    <a:cubicBezTo>
                      <a:pt x="2103" y="6335"/>
                      <a:pt x="1578" y="7084"/>
                      <a:pt x="1167" y="7862"/>
                    </a:cubicBezTo>
                    <a:cubicBezTo>
                      <a:pt x="1140" y="7908"/>
                      <a:pt x="1114" y="7954"/>
                      <a:pt x="1087" y="8001"/>
                    </a:cubicBezTo>
                    <a:cubicBezTo>
                      <a:pt x="-825" y="11293"/>
                      <a:pt x="-217" y="15422"/>
                      <a:pt x="2921" y="18177"/>
                    </a:cubicBezTo>
                    <a:cubicBezTo>
                      <a:pt x="6819" y="21600"/>
                      <a:pt x="13140" y="21600"/>
                      <a:pt x="17038" y="18177"/>
                    </a:cubicBezTo>
                    <a:cubicBezTo>
                      <a:pt x="20161" y="15435"/>
                      <a:pt x="20775" y="11333"/>
                      <a:pt x="18896" y="8048"/>
                    </a:cubicBezTo>
                    <a:cubicBezTo>
                      <a:pt x="18893" y="8043"/>
                      <a:pt x="18892" y="8037"/>
                      <a:pt x="18890" y="8032"/>
                    </a:cubicBezTo>
                    <a:cubicBezTo>
                      <a:pt x="18885" y="8024"/>
                      <a:pt x="18879" y="8017"/>
                      <a:pt x="18875" y="8008"/>
                    </a:cubicBezTo>
                    <a:cubicBezTo>
                      <a:pt x="18845" y="7957"/>
                      <a:pt x="18819" y="7905"/>
                      <a:pt x="18788" y="7854"/>
                    </a:cubicBezTo>
                    <a:cubicBezTo>
                      <a:pt x="18371" y="7078"/>
                      <a:pt x="17840" y="6333"/>
                      <a:pt x="17181" y="5647"/>
                    </a:cubicBezTo>
                    <a:cubicBezTo>
                      <a:pt x="17011" y="5470"/>
                      <a:pt x="16830" y="5307"/>
                      <a:pt x="16650" y="5142"/>
                    </a:cubicBezTo>
                    <a:lnTo>
                      <a:pt x="12142" y="1186"/>
                    </a:lnTo>
                    <a:cubicBezTo>
                      <a:pt x="11827" y="909"/>
                      <a:pt x="11592" y="700"/>
                      <a:pt x="11379" y="537"/>
                    </a:cubicBezTo>
                    <a:cubicBezTo>
                      <a:pt x="11166" y="373"/>
                      <a:pt x="10977" y="255"/>
                      <a:pt x="10756" y="154"/>
                    </a:cubicBezTo>
                    <a:cubicBezTo>
                      <a:pt x="10506" y="52"/>
                      <a:pt x="10238" y="0"/>
                      <a:pt x="9969" y="0"/>
                    </a:cubicBezTo>
                    <a:close/>
                  </a:path>
                </a:pathLst>
              </a:custGeom>
              <a:solidFill>
                <a:schemeClr val="accent6"/>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74" name="Фигура"/>
              <p:cNvSpPr/>
              <p:nvPr/>
            </p:nvSpPr>
            <p:spPr>
              <a:xfrm rot="16200000">
                <a:off x="6875899" y="5256595"/>
                <a:ext cx="2656582" cy="3144702"/>
              </a:xfrm>
              <a:custGeom>
                <a:avLst/>
                <a:gdLst/>
                <a:ahLst/>
                <a:cxnLst>
                  <a:cxn ang="0">
                    <a:pos x="wd2" y="hd2"/>
                  </a:cxn>
                  <a:cxn ang="5400000">
                    <a:pos x="wd2" y="hd2"/>
                  </a:cxn>
                  <a:cxn ang="10800000">
                    <a:pos x="wd2" y="hd2"/>
                  </a:cxn>
                  <a:cxn ang="16200000">
                    <a:pos x="wd2" y="hd2"/>
                  </a:cxn>
                </a:cxnLst>
                <a:rect l="0" t="0" r="r" b="b"/>
                <a:pathLst>
                  <a:path w="19957" h="20744" extrusionOk="0">
                    <a:moveTo>
                      <a:pt x="9969" y="0"/>
                    </a:moveTo>
                    <a:cubicBezTo>
                      <a:pt x="9700" y="0"/>
                      <a:pt x="9429" y="52"/>
                      <a:pt x="9179" y="154"/>
                    </a:cubicBezTo>
                    <a:cubicBezTo>
                      <a:pt x="8958" y="255"/>
                      <a:pt x="8770" y="374"/>
                      <a:pt x="8559" y="537"/>
                    </a:cubicBezTo>
                    <a:cubicBezTo>
                      <a:pt x="8347" y="699"/>
                      <a:pt x="8112" y="903"/>
                      <a:pt x="7801" y="1175"/>
                    </a:cubicBezTo>
                    <a:lnTo>
                      <a:pt x="3252" y="5171"/>
                    </a:lnTo>
                    <a:cubicBezTo>
                      <a:pt x="3085" y="5327"/>
                      <a:pt x="2915" y="5480"/>
                      <a:pt x="2757" y="5647"/>
                    </a:cubicBezTo>
                    <a:cubicBezTo>
                      <a:pt x="2103" y="6335"/>
                      <a:pt x="1578" y="7084"/>
                      <a:pt x="1167" y="7862"/>
                    </a:cubicBezTo>
                    <a:cubicBezTo>
                      <a:pt x="1140" y="7908"/>
                      <a:pt x="1114" y="7954"/>
                      <a:pt x="1087" y="8001"/>
                    </a:cubicBezTo>
                    <a:cubicBezTo>
                      <a:pt x="-825" y="11293"/>
                      <a:pt x="-217" y="15422"/>
                      <a:pt x="2921" y="18177"/>
                    </a:cubicBezTo>
                    <a:cubicBezTo>
                      <a:pt x="6819" y="21600"/>
                      <a:pt x="13140" y="21600"/>
                      <a:pt x="17038" y="18177"/>
                    </a:cubicBezTo>
                    <a:cubicBezTo>
                      <a:pt x="20161" y="15435"/>
                      <a:pt x="20775" y="11333"/>
                      <a:pt x="18896" y="8048"/>
                    </a:cubicBezTo>
                    <a:cubicBezTo>
                      <a:pt x="18893" y="8043"/>
                      <a:pt x="18892" y="8037"/>
                      <a:pt x="18890" y="8032"/>
                    </a:cubicBezTo>
                    <a:cubicBezTo>
                      <a:pt x="18885" y="8024"/>
                      <a:pt x="18879" y="8017"/>
                      <a:pt x="18875" y="8008"/>
                    </a:cubicBezTo>
                    <a:cubicBezTo>
                      <a:pt x="18845" y="7957"/>
                      <a:pt x="18819" y="7905"/>
                      <a:pt x="18788" y="7854"/>
                    </a:cubicBezTo>
                    <a:cubicBezTo>
                      <a:pt x="18371" y="7078"/>
                      <a:pt x="17840" y="6333"/>
                      <a:pt x="17181" y="5647"/>
                    </a:cubicBezTo>
                    <a:cubicBezTo>
                      <a:pt x="17011" y="5470"/>
                      <a:pt x="16830" y="5307"/>
                      <a:pt x="16650" y="5142"/>
                    </a:cubicBezTo>
                    <a:lnTo>
                      <a:pt x="12142" y="1186"/>
                    </a:lnTo>
                    <a:cubicBezTo>
                      <a:pt x="11827" y="909"/>
                      <a:pt x="11592" y="700"/>
                      <a:pt x="11379" y="537"/>
                    </a:cubicBezTo>
                    <a:cubicBezTo>
                      <a:pt x="11166" y="373"/>
                      <a:pt x="10977" y="255"/>
                      <a:pt x="10756" y="154"/>
                    </a:cubicBezTo>
                    <a:cubicBezTo>
                      <a:pt x="10506" y="52"/>
                      <a:pt x="10238" y="0"/>
                      <a:pt x="9969" y="0"/>
                    </a:cubicBezTo>
                    <a:close/>
                  </a:path>
                </a:pathLst>
              </a:custGeom>
              <a:solidFill>
                <a:schemeClr val="accent6"/>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78" name="Фигура"/>
              <p:cNvSpPr/>
              <p:nvPr/>
            </p:nvSpPr>
            <p:spPr>
              <a:xfrm rot="5400000">
                <a:off x="14737198" y="5256596"/>
                <a:ext cx="2656582" cy="3144702"/>
              </a:xfrm>
              <a:custGeom>
                <a:avLst/>
                <a:gdLst/>
                <a:ahLst/>
                <a:cxnLst>
                  <a:cxn ang="0">
                    <a:pos x="wd2" y="hd2"/>
                  </a:cxn>
                  <a:cxn ang="5400000">
                    <a:pos x="wd2" y="hd2"/>
                  </a:cxn>
                  <a:cxn ang="10800000">
                    <a:pos x="wd2" y="hd2"/>
                  </a:cxn>
                  <a:cxn ang="16200000">
                    <a:pos x="wd2" y="hd2"/>
                  </a:cxn>
                </a:cxnLst>
                <a:rect l="0" t="0" r="r" b="b"/>
                <a:pathLst>
                  <a:path w="19957" h="20744" extrusionOk="0">
                    <a:moveTo>
                      <a:pt x="9969" y="0"/>
                    </a:moveTo>
                    <a:cubicBezTo>
                      <a:pt x="9700" y="0"/>
                      <a:pt x="9429" y="52"/>
                      <a:pt x="9179" y="154"/>
                    </a:cubicBezTo>
                    <a:cubicBezTo>
                      <a:pt x="8958" y="255"/>
                      <a:pt x="8770" y="374"/>
                      <a:pt x="8559" y="537"/>
                    </a:cubicBezTo>
                    <a:cubicBezTo>
                      <a:pt x="8347" y="699"/>
                      <a:pt x="8112" y="903"/>
                      <a:pt x="7801" y="1175"/>
                    </a:cubicBezTo>
                    <a:lnTo>
                      <a:pt x="3252" y="5171"/>
                    </a:lnTo>
                    <a:cubicBezTo>
                      <a:pt x="3085" y="5327"/>
                      <a:pt x="2915" y="5480"/>
                      <a:pt x="2757" y="5647"/>
                    </a:cubicBezTo>
                    <a:cubicBezTo>
                      <a:pt x="2103" y="6335"/>
                      <a:pt x="1578" y="7084"/>
                      <a:pt x="1167" y="7862"/>
                    </a:cubicBezTo>
                    <a:cubicBezTo>
                      <a:pt x="1140" y="7908"/>
                      <a:pt x="1114" y="7954"/>
                      <a:pt x="1087" y="8001"/>
                    </a:cubicBezTo>
                    <a:cubicBezTo>
                      <a:pt x="-825" y="11293"/>
                      <a:pt x="-217" y="15422"/>
                      <a:pt x="2921" y="18177"/>
                    </a:cubicBezTo>
                    <a:cubicBezTo>
                      <a:pt x="6819" y="21600"/>
                      <a:pt x="13140" y="21600"/>
                      <a:pt x="17038" y="18177"/>
                    </a:cubicBezTo>
                    <a:cubicBezTo>
                      <a:pt x="20161" y="15435"/>
                      <a:pt x="20775" y="11333"/>
                      <a:pt x="18896" y="8048"/>
                    </a:cubicBezTo>
                    <a:cubicBezTo>
                      <a:pt x="18893" y="8043"/>
                      <a:pt x="18892" y="8037"/>
                      <a:pt x="18890" y="8032"/>
                    </a:cubicBezTo>
                    <a:cubicBezTo>
                      <a:pt x="18885" y="8024"/>
                      <a:pt x="18879" y="8017"/>
                      <a:pt x="18875" y="8008"/>
                    </a:cubicBezTo>
                    <a:cubicBezTo>
                      <a:pt x="18845" y="7957"/>
                      <a:pt x="18819" y="7905"/>
                      <a:pt x="18788" y="7854"/>
                    </a:cubicBezTo>
                    <a:cubicBezTo>
                      <a:pt x="18371" y="7078"/>
                      <a:pt x="17840" y="6333"/>
                      <a:pt x="17181" y="5647"/>
                    </a:cubicBezTo>
                    <a:cubicBezTo>
                      <a:pt x="17011" y="5470"/>
                      <a:pt x="16830" y="5307"/>
                      <a:pt x="16650" y="5142"/>
                    </a:cubicBezTo>
                    <a:lnTo>
                      <a:pt x="12142" y="1186"/>
                    </a:lnTo>
                    <a:cubicBezTo>
                      <a:pt x="11827" y="909"/>
                      <a:pt x="11592" y="700"/>
                      <a:pt x="11379" y="537"/>
                    </a:cubicBezTo>
                    <a:cubicBezTo>
                      <a:pt x="11166" y="373"/>
                      <a:pt x="10977" y="255"/>
                      <a:pt x="10756" y="154"/>
                    </a:cubicBezTo>
                    <a:cubicBezTo>
                      <a:pt x="10506" y="52"/>
                      <a:pt x="10238" y="0"/>
                      <a:pt x="9969" y="0"/>
                    </a:cubicBezTo>
                    <a:close/>
                  </a:path>
                </a:pathLst>
              </a:custGeom>
              <a:solidFill>
                <a:schemeClr val="accent6"/>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82" name="Фигура"/>
              <p:cNvSpPr/>
              <p:nvPr/>
            </p:nvSpPr>
            <p:spPr>
              <a:xfrm rot="8100000">
                <a:off x="13594198" y="8037895"/>
                <a:ext cx="2656582" cy="3144702"/>
              </a:xfrm>
              <a:custGeom>
                <a:avLst/>
                <a:gdLst/>
                <a:ahLst/>
                <a:cxnLst>
                  <a:cxn ang="0">
                    <a:pos x="wd2" y="hd2"/>
                  </a:cxn>
                  <a:cxn ang="5400000">
                    <a:pos x="wd2" y="hd2"/>
                  </a:cxn>
                  <a:cxn ang="10800000">
                    <a:pos x="wd2" y="hd2"/>
                  </a:cxn>
                  <a:cxn ang="16200000">
                    <a:pos x="wd2" y="hd2"/>
                  </a:cxn>
                </a:cxnLst>
                <a:rect l="0" t="0" r="r" b="b"/>
                <a:pathLst>
                  <a:path w="19957" h="20744" extrusionOk="0">
                    <a:moveTo>
                      <a:pt x="9969" y="0"/>
                    </a:moveTo>
                    <a:cubicBezTo>
                      <a:pt x="9700" y="0"/>
                      <a:pt x="9429" y="52"/>
                      <a:pt x="9179" y="154"/>
                    </a:cubicBezTo>
                    <a:cubicBezTo>
                      <a:pt x="8958" y="255"/>
                      <a:pt x="8770" y="374"/>
                      <a:pt x="8559" y="537"/>
                    </a:cubicBezTo>
                    <a:cubicBezTo>
                      <a:pt x="8347" y="699"/>
                      <a:pt x="8112" y="903"/>
                      <a:pt x="7801" y="1175"/>
                    </a:cubicBezTo>
                    <a:lnTo>
                      <a:pt x="3252" y="5171"/>
                    </a:lnTo>
                    <a:cubicBezTo>
                      <a:pt x="3085" y="5327"/>
                      <a:pt x="2915" y="5480"/>
                      <a:pt x="2757" y="5647"/>
                    </a:cubicBezTo>
                    <a:cubicBezTo>
                      <a:pt x="2103" y="6335"/>
                      <a:pt x="1578" y="7084"/>
                      <a:pt x="1167" y="7862"/>
                    </a:cubicBezTo>
                    <a:cubicBezTo>
                      <a:pt x="1140" y="7908"/>
                      <a:pt x="1114" y="7954"/>
                      <a:pt x="1087" y="8001"/>
                    </a:cubicBezTo>
                    <a:cubicBezTo>
                      <a:pt x="-825" y="11293"/>
                      <a:pt x="-217" y="15422"/>
                      <a:pt x="2921" y="18177"/>
                    </a:cubicBezTo>
                    <a:cubicBezTo>
                      <a:pt x="6819" y="21600"/>
                      <a:pt x="13140" y="21600"/>
                      <a:pt x="17038" y="18177"/>
                    </a:cubicBezTo>
                    <a:cubicBezTo>
                      <a:pt x="20161" y="15435"/>
                      <a:pt x="20775" y="11333"/>
                      <a:pt x="18896" y="8048"/>
                    </a:cubicBezTo>
                    <a:cubicBezTo>
                      <a:pt x="18893" y="8043"/>
                      <a:pt x="18892" y="8037"/>
                      <a:pt x="18890" y="8032"/>
                    </a:cubicBezTo>
                    <a:cubicBezTo>
                      <a:pt x="18885" y="8024"/>
                      <a:pt x="18879" y="8017"/>
                      <a:pt x="18875" y="8008"/>
                    </a:cubicBezTo>
                    <a:cubicBezTo>
                      <a:pt x="18845" y="7957"/>
                      <a:pt x="18819" y="7905"/>
                      <a:pt x="18788" y="7854"/>
                    </a:cubicBezTo>
                    <a:cubicBezTo>
                      <a:pt x="18371" y="7078"/>
                      <a:pt x="17840" y="6333"/>
                      <a:pt x="17181" y="5647"/>
                    </a:cubicBezTo>
                    <a:cubicBezTo>
                      <a:pt x="17011" y="5470"/>
                      <a:pt x="16830" y="5307"/>
                      <a:pt x="16650" y="5142"/>
                    </a:cubicBezTo>
                    <a:lnTo>
                      <a:pt x="12142" y="1186"/>
                    </a:lnTo>
                    <a:cubicBezTo>
                      <a:pt x="11827" y="909"/>
                      <a:pt x="11592" y="700"/>
                      <a:pt x="11379" y="537"/>
                    </a:cubicBezTo>
                    <a:cubicBezTo>
                      <a:pt x="11166" y="373"/>
                      <a:pt x="10977" y="255"/>
                      <a:pt x="10756" y="154"/>
                    </a:cubicBezTo>
                    <a:cubicBezTo>
                      <a:pt x="10506" y="52"/>
                      <a:pt x="10238" y="0"/>
                      <a:pt x="9969" y="0"/>
                    </a:cubicBezTo>
                    <a:close/>
                  </a:path>
                </a:pathLst>
              </a:custGeom>
              <a:solidFill>
                <a:schemeClr val="accent6"/>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85" name="Фигура"/>
              <p:cNvSpPr/>
              <p:nvPr/>
            </p:nvSpPr>
            <p:spPr>
              <a:xfrm rot="10800000">
                <a:off x="10804431" y="9193595"/>
                <a:ext cx="2656582" cy="3144702"/>
              </a:xfrm>
              <a:custGeom>
                <a:avLst/>
                <a:gdLst/>
                <a:ahLst/>
                <a:cxnLst>
                  <a:cxn ang="0">
                    <a:pos x="wd2" y="hd2"/>
                  </a:cxn>
                  <a:cxn ang="5400000">
                    <a:pos x="wd2" y="hd2"/>
                  </a:cxn>
                  <a:cxn ang="10800000">
                    <a:pos x="wd2" y="hd2"/>
                  </a:cxn>
                  <a:cxn ang="16200000">
                    <a:pos x="wd2" y="hd2"/>
                  </a:cxn>
                </a:cxnLst>
                <a:rect l="0" t="0" r="r" b="b"/>
                <a:pathLst>
                  <a:path w="19957" h="20744" extrusionOk="0">
                    <a:moveTo>
                      <a:pt x="9969" y="0"/>
                    </a:moveTo>
                    <a:cubicBezTo>
                      <a:pt x="9700" y="0"/>
                      <a:pt x="9429" y="52"/>
                      <a:pt x="9179" y="154"/>
                    </a:cubicBezTo>
                    <a:cubicBezTo>
                      <a:pt x="8958" y="255"/>
                      <a:pt x="8770" y="374"/>
                      <a:pt x="8559" y="537"/>
                    </a:cubicBezTo>
                    <a:cubicBezTo>
                      <a:pt x="8347" y="699"/>
                      <a:pt x="8112" y="903"/>
                      <a:pt x="7801" y="1175"/>
                    </a:cubicBezTo>
                    <a:lnTo>
                      <a:pt x="3252" y="5171"/>
                    </a:lnTo>
                    <a:cubicBezTo>
                      <a:pt x="3085" y="5327"/>
                      <a:pt x="2915" y="5480"/>
                      <a:pt x="2757" y="5647"/>
                    </a:cubicBezTo>
                    <a:cubicBezTo>
                      <a:pt x="2103" y="6335"/>
                      <a:pt x="1578" y="7084"/>
                      <a:pt x="1167" y="7862"/>
                    </a:cubicBezTo>
                    <a:cubicBezTo>
                      <a:pt x="1140" y="7908"/>
                      <a:pt x="1114" y="7954"/>
                      <a:pt x="1087" y="8001"/>
                    </a:cubicBezTo>
                    <a:cubicBezTo>
                      <a:pt x="-825" y="11293"/>
                      <a:pt x="-217" y="15422"/>
                      <a:pt x="2921" y="18177"/>
                    </a:cubicBezTo>
                    <a:cubicBezTo>
                      <a:pt x="6819" y="21600"/>
                      <a:pt x="13140" y="21600"/>
                      <a:pt x="17038" y="18177"/>
                    </a:cubicBezTo>
                    <a:cubicBezTo>
                      <a:pt x="20161" y="15435"/>
                      <a:pt x="20775" y="11333"/>
                      <a:pt x="18896" y="8048"/>
                    </a:cubicBezTo>
                    <a:cubicBezTo>
                      <a:pt x="18893" y="8043"/>
                      <a:pt x="18892" y="8037"/>
                      <a:pt x="18890" y="8032"/>
                    </a:cubicBezTo>
                    <a:cubicBezTo>
                      <a:pt x="18885" y="8024"/>
                      <a:pt x="18879" y="8017"/>
                      <a:pt x="18875" y="8008"/>
                    </a:cubicBezTo>
                    <a:cubicBezTo>
                      <a:pt x="18845" y="7957"/>
                      <a:pt x="18819" y="7905"/>
                      <a:pt x="18788" y="7854"/>
                    </a:cubicBezTo>
                    <a:cubicBezTo>
                      <a:pt x="18371" y="7078"/>
                      <a:pt x="17840" y="6333"/>
                      <a:pt x="17181" y="5647"/>
                    </a:cubicBezTo>
                    <a:cubicBezTo>
                      <a:pt x="17011" y="5470"/>
                      <a:pt x="16830" y="5307"/>
                      <a:pt x="16650" y="5142"/>
                    </a:cubicBezTo>
                    <a:lnTo>
                      <a:pt x="12142" y="1186"/>
                    </a:lnTo>
                    <a:cubicBezTo>
                      <a:pt x="11827" y="909"/>
                      <a:pt x="11592" y="700"/>
                      <a:pt x="11379" y="537"/>
                    </a:cubicBezTo>
                    <a:cubicBezTo>
                      <a:pt x="11166" y="373"/>
                      <a:pt x="10977" y="255"/>
                      <a:pt x="10756" y="154"/>
                    </a:cubicBezTo>
                    <a:cubicBezTo>
                      <a:pt x="10506" y="52"/>
                      <a:pt x="10238" y="0"/>
                      <a:pt x="9969" y="0"/>
                    </a:cubicBezTo>
                    <a:close/>
                  </a:path>
                </a:pathLst>
              </a:custGeom>
              <a:solidFill>
                <a:schemeClr val="accent6"/>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91" name="Фигура"/>
              <p:cNvSpPr/>
              <p:nvPr/>
            </p:nvSpPr>
            <p:spPr>
              <a:xfrm rot="13500000">
                <a:off x="8018898" y="8037895"/>
                <a:ext cx="2656582" cy="3144702"/>
              </a:xfrm>
              <a:custGeom>
                <a:avLst/>
                <a:gdLst/>
                <a:ahLst/>
                <a:cxnLst>
                  <a:cxn ang="0">
                    <a:pos x="wd2" y="hd2"/>
                  </a:cxn>
                  <a:cxn ang="5400000">
                    <a:pos x="wd2" y="hd2"/>
                  </a:cxn>
                  <a:cxn ang="10800000">
                    <a:pos x="wd2" y="hd2"/>
                  </a:cxn>
                  <a:cxn ang="16200000">
                    <a:pos x="wd2" y="hd2"/>
                  </a:cxn>
                </a:cxnLst>
                <a:rect l="0" t="0" r="r" b="b"/>
                <a:pathLst>
                  <a:path w="19957" h="20744" extrusionOk="0">
                    <a:moveTo>
                      <a:pt x="9969" y="0"/>
                    </a:moveTo>
                    <a:cubicBezTo>
                      <a:pt x="9700" y="0"/>
                      <a:pt x="9429" y="52"/>
                      <a:pt x="9179" y="154"/>
                    </a:cubicBezTo>
                    <a:cubicBezTo>
                      <a:pt x="8958" y="255"/>
                      <a:pt x="8770" y="374"/>
                      <a:pt x="8559" y="537"/>
                    </a:cubicBezTo>
                    <a:cubicBezTo>
                      <a:pt x="8347" y="699"/>
                      <a:pt x="8112" y="903"/>
                      <a:pt x="7801" y="1175"/>
                    </a:cubicBezTo>
                    <a:lnTo>
                      <a:pt x="3252" y="5171"/>
                    </a:lnTo>
                    <a:cubicBezTo>
                      <a:pt x="3085" y="5327"/>
                      <a:pt x="2915" y="5480"/>
                      <a:pt x="2757" y="5647"/>
                    </a:cubicBezTo>
                    <a:cubicBezTo>
                      <a:pt x="2103" y="6335"/>
                      <a:pt x="1578" y="7084"/>
                      <a:pt x="1167" y="7862"/>
                    </a:cubicBezTo>
                    <a:cubicBezTo>
                      <a:pt x="1140" y="7908"/>
                      <a:pt x="1114" y="7954"/>
                      <a:pt x="1087" y="8001"/>
                    </a:cubicBezTo>
                    <a:cubicBezTo>
                      <a:pt x="-825" y="11293"/>
                      <a:pt x="-217" y="15422"/>
                      <a:pt x="2921" y="18177"/>
                    </a:cubicBezTo>
                    <a:cubicBezTo>
                      <a:pt x="6819" y="21600"/>
                      <a:pt x="13140" y="21600"/>
                      <a:pt x="17038" y="18177"/>
                    </a:cubicBezTo>
                    <a:cubicBezTo>
                      <a:pt x="20161" y="15435"/>
                      <a:pt x="20775" y="11333"/>
                      <a:pt x="18896" y="8048"/>
                    </a:cubicBezTo>
                    <a:cubicBezTo>
                      <a:pt x="18893" y="8043"/>
                      <a:pt x="18892" y="8037"/>
                      <a:pt x="18890" y="8032"/>
                    </a:cubicBezTo>
                    <a:cubicBezTo>
                      <a:pt x="18885" y="8024"/>
                      <a:pt x="18879" y="8017"/>
                      <a:pt x="18875" y="8008"/>
                    </a:cubicBezTo>
                    <a:cubicBezTo>
                      <a:pt x="18845" y="7957"/>
                      <a:pt x="18819" y="7905"/>
                      <a:pt x="18788" y="7854"/>
                    </a:cubicBezTo>
                    <a:cubicBezTo>
                      <a:pt x="18371" y="7078"/>
                      <a:pt x="17840" y="6333"/>
                      <a:pt x="17181" y="5647"/>
                    </a:cubicBezTo>
                    <a:cubicBezTo>
                      <a:pt x="17011" y="5470"/>
                      <a:pt x="16830" y="5307"/>
                      <a:pt x="16650" y="5142"/>
                    </a:cubicBezTo>
                    <a:lnTo>
                      <a:pt x="12142" y="1186"/>
                    </a:lnTo>
                    <a:cubicBezTo>
                      <a:pt x="11827" y="909"/>
                      <a:pt x="11592" y="700"/>
                      <a:pt x="11379" y="537"/>
                    </a:cubicBezTo>
                    <a:cubicBezTo>
                      <a:pt x="11166" y="373"/>
                      <a:pt x="10977" y="255"/>
                      <a:pt x="10756" y="154"/>
                    </a:cubicBezTo>
                    <a:cubicBezTo>
                      <a:pt x="10506" y="52"/>
                      <a:pt x="10238" y="0"/>
                      <a:pt x="9969" y="0"/>
                    </a:cubicBezTo>
                    <a:close/>
                  </a:path>
                </a:pathLst>
              </a:custGeom>
              <a:solidFill>
                <a:schemeClr val="accent6"/>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64" name="Кружок"/>
              <p:cNvSpPr/>
              <p:nvPr/>
            </p:nvSpPr>
            <p:spPr>
              <a:xfrm>
                <a:off x="10976351" y="1971719"/>
                <a:ext cx="2310759" cy="2310757"/>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67" name="Кружок"/>
              <p:cNvSpPr/>
              <p:nvPr/>
            </p:nvSpPr>
            <p:spPr>
              <a:xfrm rot="2700000">
                <a:off x="13594145" y="3063831"/>
                <a:ext cx="2310759" cy="2310757"/>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70" name="Кружок"/>
              <p:cNvSpPr/>
              <p:nvPr/>
            </p:nvSpPr>
            <p:spPr>
              <a:xfrm rot="18900000">
                <a:off x="8380307" y="3065234"/>
                <a:ext cx="2310758" cy="2310757"/>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73" name="Кружок"/>
              <p:cNvSpPr/>
              <p:nvPr/>
            </p:nvSpPr>
            <p:spPr>
              <a:xfrm rot="16200000">
                <a:off x="7292428" y="5674560"/>
                <a:ext cx="2310759" cy="2310757"/>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77" name="Кружок"/>
              <p:cNvSpPr/>
              <p:nvPr/>
            </p:nvSpPr>
            <p:spPr>
              <a:xfrm rot="5400000">
                <a:off x="14666492" y="5672576"/>
                <a:ext cx="2310759" cy="2310757"/>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81" name="Кружок"/>
              <p:cNvSpPr/>
              <p:nvPr/>
            </p:nvSpPr>
            <p:spPr>
              <a:xfrm rot="8100000">
                <a:off x="13595548" y="8281903"/>
                <a:ext cx="2310759" cy="2310757"/>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84" name="Кружок"/>
              <p:cNvSpPr/>
              <p:nvPr/>
            </p:nvSpPr>
            <p:spPr>
              <a:xfrm rot="10800000">
                <a:off x="10978335" y="9366950"/>
                <a:ext cx="2310759" cy="2310757"/>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90" name="Кружок"/>
              <p:cNvSpPr/>
              <p:nvPr/>
            </p:nvSpPr>
            <p:spPr>
              <a:xfrm rot="13500000">
                <a:off x="8364776" y="8283306"/>
                <a:ext cx="2310759" cy="2310757"/>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92" name="Text Box 3"/>
              <p:cNvSpPr txBox="1"/>
              <p:nvPr/>
            </p:nvSpPr>
            <p:spPr bwMode="auto">
              <a:xfrm>
                <a:off x="10199658" y="5849888"/>
                <a:ext cx="3890248" cy="1324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lstStyle/>
              <a:p>
                <a:pPr algn="ctr" eaLnBrk="1">
                  <a:defRPr/>
                </a:pPr>
                <a:r>
                  <a:rPr lang="en-US" altLang="x-none" sz="4400" b="1" dirty="0">
                    <a:solidFill>
                      <a:srgbClr val="FFFFFF"/>
                    </a:solidFill>
                    <a:latin typeface="字魂36号-正文宋楷" panose="02000000000000000000" pitchFamily="2" charset="-122"/>
                    <a:ea typeface="字魂36号-正文宋楷" panose="02000000000000000000" pitchFamily="2" charset="-122"/>
                    <a:cs typeface="Open Sans Semibold" charset="0"/>
                    <a:sym typeface="Poppins Medium" charset="0"/>
                  </a:rPr>
                  <a:t>Tasks</a:t>
                </a:r>
                <a:endParaRPr lang="x-none" altLang="x-none" sz="4400" b="1" dirty="0">
                  <a:solidFill>
                    <a:srgbClr val="FFFFFF"/>
                  </a:solidFill>
                  <a:latin typeface="字魂36号-正文宋楷" panose="02000000000000000000" pitchFamily="2" charset="-122"/>
                  <a:ea typeface="字魂36号-正文宋楷" panose="02000000000000000000" pitchFamily="2" charset="-122"/>
                  <a:cs typeface="Open Sans Semibold" charset="0"/>
                  <a:sym typeface="Poppins Medium" charset="0"/>
                </a:endParaRPr>
              </a:p>
            </p:txBody>
          </p:sp>
          <p:sp>
            <p:nvSpPr>
              <p:cNvPr id="93" name="Text Box 2"/>
              <p:cNvSpPr txBox="1"/>
              <p:nvPr/>
            </p:nvSpPr>
            <p:spPr bwMode="auto">
              <a:xfrm>
                <a:off x="11080403" y="7268933"/>
                <a:ext cx="2128758" cy="3539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19050" tIns="19050" rIns="19050" bIns="19050" anchor="ctr">
                <a:spAutoFit/>
              </a:bodyPr>
              <a:lstStyle/>
              <a:p>
                <a:pPr algn="ctr" eaLnBrk="1">
                  <a:defRPr/>
                </a:pPr>
                <a:r>
                  <a:rPr lang="en-US" altLang="x-none" sz="900" b="1" dirty="0">
                    <a:solidFill>
                      <a:schemeClr val="accent6"/>
                    </a:solidFill>
                    <a:latin typeface="字魂59号-创粗黑" panose="00000500000000000000" pitchFamily="2" charset="-122"/>
                    <a:ea typeface="字魂59号-创粗黑" panose="00000500000000000000" pitchFamily="2" charset="-122"/>
                    <a:cs typeface="Open Sans" panose="020B0606030504020204" pitchFamily="34" charset="0"/>
                    <a:sym typeface="Poppins SemiBold" charset="0"/>
                  </a:rPr>
                  <a:t>INFOGRAPHIC</a:t>
                </a:r>
                <a:endParaRPr lang="x-none" altLang="x-none" sz="900" b="1" dirty="0">
                  <a:solidFill>
                    <a:schemeClr val="accent6"/>
                  </a:solidFill>
                  <a:latin typeface="字魂59号-创粗黑" panose="00000500000000000000" pitchFamily="2" charset="-122"/>
                  <a:ea typeface="字魂59号-创粗黑" panose="00000500000000000000" pitchFamily="2" charset="-122"/>
                  <a:cs typeface="Open Sans" panose="020B0606030504020204" pitchFamily="34" charset="0"/>
                  <a:sym typeface="Poppins SemiBold" charset="0"/>
                </a:endParaRPr>
              </a:p>
            </p:txBody>
          </p:sp>
        </p:grpSp>
        <p:grpSp>
          <p:nvGrpSpPr>
            <p:cNvPr id="94" name="Группа 93"/>
            <p:cNvGrpSpPr/>
            <p:nvPr/>
          </p:nvGrpSpPr>
          <p:grpSpPr>
            <a:xfrm>
              <a:off x="11603515" y="2652135"/>
              <a:ext cx="1095353" cy="993407"/>
              <a:chOff x="7368399" y="8138535"/>
              <a:chExt cx="1095353" cy="993407"/>
            </a:xfrm>
          </p:grpSpPr>
          <p:sp>
            <p:nvSpPr>
              <p:cNvPr id="95" name="Фигура"/>
              <p:cNvSpPr/>
              <p:nvPr/>
            </p:nvSpPr>
            <p:spPr>
              <a:xfrm>
                <a:off x="7625468" y="8395982"/>
                <a:ext cx="580762" cy="3122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6632" y="9141"/>
                    </a:moveTo>
                    <a:lnTo>
                      <a:pt x="8288" y="9141"/>
                    </a:lnTo>
                    <a:lnTo>
                      <a:pt x="8288" y="12217"/>
                    </a:lnTo>
                    <a:lnTo>
                      <a:pt x="6632" y="12217"/>
                    </a:lnTo>
                    <a:lnTo>
                      <a:pt x="6632" y="9141"/>
                    </a:lnTo>
                    <a:close/>
                    <a:moveTo>
                      <a:pt x="9941" y="9141"/>
                    </a:moveTo>
                    <a:lnTo>
                      <a:pt x="11596" y="9141"/>
                    </a:lnTo>
                    <a:lnTo>
                      <a:pt x="11596" y="12217"/>
                    </a:lnTo>
                    <a:lnTo>
                      <a:pt x="9941" y="12217"/>
                    </a:lnTo>
                    <a:lnTo>
                      <a:pt x="9941" y="9141"/>
                    </a:lnTo>
                    <a:close/>
                    <a:moveTo>
                      <a:pt x="13249" y="9141"/>
                    </a:moveTo>
                    <a:lnTo>
                      <a:pt x="14905" y="9141"/>
                    </a:lnTo>
                    <a:lnTo>
                      <a:pt x="14905" y="12217"/>
                    </a:lnTo>
                    <a:lnTo>
                      <a:pt x="13249" y="12217"/>
                    </a:lnTo>
                    <a:lnTo>
                      <a:pt x="13249" y="9141"/>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96" name="Фигура"/>
              <p:cNvSpPr/>
              <p:nvPr/>
            </p:nvSpPr>
            <p:spPr>
              <a:xfrm>
                <a:off x="7368399" y="8138535"/>
                <a:ext cx="1095353" cy="993407"/>
              </a:xfrm>
              <a:custGeom>
                <a:avLst/>
                <a:gdLst/>
                <a:ahLst/>
                <a:cxnLst>
                  <a:cxn ang="0">
                    <a:pos x="wd2" y="hd2"/>
                  </a:cxn>
                  <a:cxn ang="5400000">
                    <a:pos x="wd2" y="hd2"/>
                  </a:cxn>
                  <a:cxn ang="10800000">
                    <a:pos x="wd2" y="hd2"/>
                  </a:cxn>
                  <a:cxn ang="16200000">
                    <a:pos x="wd2" y="hd2"/>
                  </a:cxn>
                </a:cxnLst>
                <a:rect l="0" t="0" r="r" b="b"/>
                <a:pathLst>
                  <a:path w="21600" h="21600" extrusionOk="0">
                    <a:moveTo>
                      <a:pt x="3323" y="0"/>
                    </a:moveTo>
                    <a:lnTo>
                      <a:pt x="3323" y="3679"/>
                    </a:lnTo>
                    <a:lnTo>
                      <a:pt x="0" y="3679"/>
                    </a:lnTo>
                    <a:lnTo>
                      <a:pt x="0" y="17946"/>
                    </a:lnTo>
                    <a:lnTo>
                      <a:pt x="3319" y="17946"/>
                    </a:lnTo>
                    <a:lnTo>
                      <a:pt x="3319" y="21600"/>
                    </a:lnTo>
                    <a:lnTo>
                      <a:pt x="6623" y="17946"/>
                    </a:lnTo>
                    <a:lnTo>
                      <a:pt x="18277" y="17946"/>
                    </a:lnTo>
                    <a:lnTo>
                      <a:pt x="18277" y="14267"/>
                    </a:lnTo>
                    <a:lnTo>
                      <a:pt x="21600" y="14267"/>
                    </a:lnTo>
                    <a:lnTo>
                      <a:pt x="21600" y="0"/>
                    </a:lnTo>
                    <a:lnTo>
                      <a:pt x="3323" y="0"/>
                    </a:lnTo>
                    <a:close/>
                    <a:moveTo>
                      <a:pt x="4183" y="968"/>
                    </a:moveTo>
                    <a:lnTo>
                      <a:pt x="20740" y="968"/>
                    </a:lnTo>
                    <a:lnTo>
                      <a:pt x="20740" y="13298"/>
                    </a:lnTo>
                    <a:lnTo>
                      <a:pt x="18277" y="13298"/>
                    </a:lnTo>
                    <a:lnTo>
                      <a:pt x="18277" y="3679"/>
                    </a:lnTo>
                    <a:lnTo>
                      <a:pt x="4183" y="3679"/>
                    </a:lnTo>
                    <a:lnTo>
                      <a:pt x="4183" y="968"/>
                    </a:lnTo>
                    <a:close/>
                    <a:moveTo>
                      <a:pt x="860" y="4647"/>
                    </a:moveTo>
                    <a:lnTo>
                      <a:pt x="3323" y="4647"/>
                    </a:lnTo>
                    <a:lnTo>
                      <a:pt x="3323" y="14267"/>
                    </a:lnTo>
                    <a:lnTo>
                      <a:pt x="17417" y="14267"/>
                    </a:lnTo>
                    <a:lnTo>
                      <a:pt x="17417" y="16978"/>
                    </a:lnTo>
                    <a:lnTo>
                      <a:pt x="6304" y="16973"/>
                    </a:lnTo>
                    <a:lnTo>
                      <a:pt x="4144" y="19355"/>
                    </a:lnTo>
                    <a:lnTo>
                      <a:pt x="4144" y="16980"/>
                    </a:lnTo>
                    <a:lnTo>
                      <a:pt x="4143" y="16978"/>
                    </a:lnTo>
                    <a:lnTo>
                      <a:pt x="860" y="16978"/>
                    </a:lnTo>
                    <a:lnTo>
                      <a:pt x="860" y="4647"/>
                    </a:lnTo>
                    <a:close/>
                    <a:moveTo>
                      <a:pt x="4183" y="4647"/>
                    </a:moveTo>
                    <a:lnTo>
                      <a:pt x="17417" y="4647"/>
                    </a:lnTo>
                    <a:lnTo>
                      <a:pt x="17417" y="13298"/>
                    </a:lnTo>
                    <a:lnTo>
                      <a:pt x="4183" y="13298"/>
                    </a:lnTo>
                    <a:lnTo>
                      <a:pt x="4183" y="4647"/>
                    </a:lnTo>
                    <a:close/>
                  </a:path>
                </a:pathLst>
              </a:custGeom>
              <a:solidFill>
                <a:srgbClr val="262D3B"/>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grpSp>
        <p:grpSp>
          <p:nvGrpSpPr>
            <p:cNvPr id="97" name="Группа 96"/>
            <p:cNvGrpSpPr/>
            <p:nvPr/>
          </p:nvGrpSpPr>
          <p:grpSpPr>
            <a:xfrm>
              <a:off x="8019851" y="6253862"/>
              <a:ext cx="1091337" cy="1053282"/>
              <a:chOff x="6287303" y="5941041"/>
              <a:chExt cx="1091337" cy="1053282"/>
            </a:xfrm>
          </p:grpSpPr>
          <p:sp>
            <p:nvSpPr>
              <p:cNvPr id="98" name="Кружок"/>
              <p:cNvSpPr/>
              <p:nvPr/>
            </p:nvSpPr>
            <p:spPr>
              <a:xfrm>
                <a:off x="6666417" y="6480632"/>
                <a:ext cx="134584" cy="134584"/>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99" name="Фигура"/>
              <p:cNvSpPr/>
              <p:nvPr/>
            </p:nvSpPr>
            <p:spPr>
              <a:xfrm>
                <a:off x="7198733" y="6484135"/>
                <a:ext cx="179446" cy="55980"/>
              </a:xfrm>
              <a:custGeom>
                <a:avLst/>
                <a:gdLst/>
                <a:ahLst/>
                <a:cxnLst>
                  <a:cxn ang="0">
                    <a:pos x="wd2" y="hd2"/>
                  </a:cxn>
                  <a:cxn ang="5400000">
                    <a:pos x="wd2" y="hd2"/>
                  </a:cxn>
                  <a:cxn ang="10800000">
                    <a:pos x="wd2" y="hd2"/>
                  </a:cxn>
                  <a:cxn ang="16200000">
                    <a:pos x="wd2" y="hd2"/>
                  </a:cxn>
                </a:cxnLst>
                <a:rect l="0" t="0" r="r" b="b"/>
                <a:pathLst>
                  <a:path w="21600" h="21600" extrusionOk="0">
                    <a:moveTo>
                      <a:pt x="0" y="20520"/>
                    </a:moveTo>
                    <a:lnTo>
                      <a:pt x="6401" y="0"/>
                    </a:lnTo>
                    <a:lnTo>
                      <a:pt x="21600" y="0"/>
                    </a:lnTo>
                    <a:lnTo>
                      <a:pt x="14862" y="21600"/>
                    </a:lnTo>
                    <a:lnTo>
                      <a:pt x="0" y="20520"/>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00" name="Фигура"/>
              <p:cNvSpPr/>
              <p:nvPr/>
            </p:nvSpPr>
            <p:spPr>
              <a:xfrm>
                <a:off x="7198733" y="6554960"/>
                <a:ext cx="179446" cy="55979"/>
              </a:xfrm>
              <a:custGeom>
                <a:avLst/>
                <a:gdLst/>
                <a:ahLst/>
                <a:cxnLst>
                  <a:cxn ang="0">
                    <a:pos x="wd2" y="hd2"/>
                  </a:cxn>
                  <a:cxn ang="5400000">
                    <a:pos x="wd2" y="hd2"/>
                  </a:cxn>
                  <a:cxn ang="10800000">
                    <a:pos x="wd2" y="hd2"/>
                  </a:cxn>
                  <a:cxn ang="16200000">
                    <a:pos x="wd2" y="hd2"/>
                  </a:cxn>
                </a:cxnLst>
                <a:rect l="0" t="0" r="r" b="b"/>
                <a:pathLst>
                  <a:path w="21600" h="21600" extrusionOk="0">
                    <a:moveTo>
                      <a:pt x="0" y="1080"/>
                    </a:moveTo>
                    <a:lnTo>
                      <a:pt x="6401" y="21600"/>
                    </a:lnTo>
                    <a:lnTo>
                      <a:pt x="21600" y="21600"/>
                    </a:lnTo>
                    <a:lnTo>
                      <a:pt x="14862" y="0"/>
                    </a:lnTo>
                    <a:lnTo>
                      <a:pt x="0" y="1080"/>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01" name="Фигура"/>
              <p:cNvSpPr/>
              <p:nvPr/>
            </p:nvSpPr>
            <p:spPr>
              <a:xfrm>
                <a:off x="6287303" y="6101526"/>
                <a:ext cx="892812" cy="892797"/>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5"/>
                      <a:pt x="2881" y="3016"/>
                    </a:cubicBezTo>
                    <a:cubicBezTo>
                      <a:pt x="-961" y="7037"/>
                      <a:pt x="-961" y="13557"/>
                      <a:pt x="2881" y="17579"/>
                    </a:cubicBezTo>
                    <a:cubicBezTo>
                      <a:pt x="6724" y="21600"/>
                      <a:pt x="12954" y="21600"/>
                      <a:pt x="16797" y="17579"/>
                    </a:cubicBezTo>
                    <a:cubicBezTo>
                      <a:pt x="20639" y="13557"/>
                      <a:pt x="20639" y="7037"/>
                      <a:pt x="16797" y="3016"/>
                    </a:cubicBezTo>
                    <a:cubicBezTo>
                      <a:pt x="14875" y="1005"/>
                      <a:pt x="12357" y="0"/>
                      <a:pt x="9839" y="0"/>
                    </a:cubicBezTo>
                    <a:close/>
                    <a:moveTo>
                      <a:pt x="9839" y="934"/>
                    </a:moveTo>
                    <a:cubicBezTo>
                      <a:pt x="12129" y="934"/>
                      <a:pt x="14419" y="1848"/>
                      <a:pt x="16166" y="3676"/>
                    </a:cubicBezTo>
                    <a:cubicBezTo>
                      <a:pt x="19660" y="7333"/>
                      <a:pt x="19660" y="13262"/>
                      <a:pt x="16166" y="16918"/>
                    </a:cubicBezTo>
                    <a:cubicBezTo>
                      <a:pt x="12672" y="20575"/>
                      <a:pt x="7006" y="20575"/>
                      <a:pt x="3512" y="16918"/>
                    </a:cubicBezTo>
                    <a:cubicBezTo>
                      <a:pt x="18" y="13262"/>
                      <a:pt x="18" y="7333"/>
                      <a:pt x="3512" y="3676"/>
                    </a:cubicBezTo>
                    <a:cubicBezTo>
                      <a:pt x="5259" y="1848"/>
                      <a:pt x="7549" y="934"/>
                      <a:pt x="9839" y="934"/>
                    </a:cubicBezTo>
                    <a:close/>
                  </a:path>
                </a:pathLst>
              </a:custGeom>
              <a:solidFill>
                <a:srgbClr val="262D3B"/>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02" name="Фигура"/>
              <p:cNvSpPr/>
              <p:nvPr/>
            </p:nvSpPr>
            <p:spPr>
              <a:xfrm>
                <a:off x="6486105" y="6300321"/>
                <a:ext cx="495206" cy="495208"/>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moveTo>
                      <a:pt x="9839" y="4662"/>
                    </a:moveTo>
                    <a:cubicBezTo>
                      <a:pt x="11217" y="4662"/>
                      <a:pt x="12595" y="5213"/>
                      <a:pt x="13646" y="6313"/>
                    </a:cubicBezTo>
                    <a:cubicBezTo>
                      <a:pt x="15749" y="8514"/>
                      <a:pt x="15749" y="12082"/>
                      <a:pt x="13646" y="14283"/>
                    </a:cubicBezTo>
                    <a:cubicBezTo>
                      <a:pt x="11543" y="16484"/>
                      <a:pt x="8135" y="16484"/>
                      <a:pt x="6032" y="14283"/>
                    </a:cubicBezTo>
                    <a:cubicBezTo>
                      <a:pt x="3929" y="12082"/>
                      <a:pt x="3929" y="8514"/>
                      <a:pt x="6032" y="6313"/>
                    </a:cubicBezTo>
                    <a:cubicBezTo>
                      <a:pt x="7083" y="5213"/>
                      <a:pt x="8461" y="4662"/>
                      <a:pt x="9839" y="4662"/>
                    </a:cubicBezTo>
                    <a:close/>
                  </a:path>
                </a:pathLst>
              </a:cu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03" name="Фигура"/>
              <p:cNvSpPr/>
              <p:nvPr/>
            </p:nvSpPr>
            <p:spPr>
              <a:xfrm>
                <a:off x="6315724" y="5941041"/>
                <a:ext cx="1062916" cy="966430"/>
              </a:xfrm>
              <a:custGeom>
                <a:avLst/>
                <a:gdLst/>
                <a:ahLst/>
                <a:cxnLst>
                  <a:cxn ang="0">
                    <a:pos x="wd2" y="hd2"/>
                  </a:cxn>
                  <a:cxn ang="5400000">
                    <a:pos x="wd2" y="hd2"/>
                  </a:cxn>
                  <a:cxn ang="10800000">
                    <a:pos x="wd2" y="hd2"/>
                  </a:cxn>
                  <a:cxn ang="16200000">
                    <a:pos x="wd2" y="hd2"/>
                  </a:cxn>
                </a:cxnLst>
                <a:rect l="0" t="0" r="r" b="b"/>
                <a:pathLst>
                  <a:path w="21543" h="21600" extrusionOk="0">
                    <a:moveTo>
                      <a:pt x="7416" y="0"/>
                    </a:moveTo>
                    <a:cubicBezTo>
                      <a:pt x="6590" y="0"/>
                      <a:pt x="5921" y="739"/>
                      <a:pt x="5921" y="1649"/>
                    </a:cubicBezTo>
                    <a:cubicBezTo>
                      <a:pt x="5921" y="2560"/>
                      <a:pt x="6590" y="3298"/>
                      <a:pt x="7416" y="3298"/>
                    </a:cubicBezTo>
                    <a:lnTo>
                      <a:pt x="8079" y="3298"/>
                    </a:lnTo>
                    <a:lnTo>
                      <a:pt x="8079" y="4165"/>
                    </a:lnTo>
                    <a:lnTo>
                      <a:pt x="8864" y="4165"/>
                    </a:lnTo>
                    <a:lnTo>
                      <a:pt x="8864" y="3298"/>
                    </a:lnTo>
                    <a:lnTo>
                      <a:pt x="9527" y="3298"/>
                    </a:lnTo>
                    <a:cubicBezTo>
                      <a:pt x="10353" y="3298"/>
                      <a:pt x="11022" y="2560"/>
                      <a:pt x="11022" y="1649"/>
                    </a:cubicBezTo>
                    <a:cubicBezTo>
                      <a:pt x="11022" y="739"/>
                      <a:pt x="10353" y="0"/>
                      <a:pt x="9527" y="0"/>
                    </a:cubicBezTo>
                    <a:lnTo>
                      <a:pt x="7416" y="0"/>
                    </a:lnTo>
                    <a:close/>
                    <a:moveTo>
                      <a:pt x="7382" y="906"/>
                    </a:moveTo>
                    <a:lnTo>
                      <a:pt x="9561" y="906"/>
                    </a:lnTo>
                    <a:cubicBezTo>
                      <a:pt x="9933" y="906"/>
                      <a:pt x="10234" y="1239"/>
                      <a:pt x="10234" y="1649"/>
                    </a:cubicBezTo>
                    <a:cubicBezTo>
                      <a:pt x="10234" y="2060"/>
                      <a:pt x="9933" y="2392"/>
                      <a:pt x="9561" y="2392"/>
                    </a:cubicBezTo>
                    <a:lnTo>
                      <a:pt x="8864" y="2392"/>
                    </a:lnTo>
                    <a:lnTo>
                      <a:pt x="8864" y="1690"/>
                    </a:lnTo>
                    <a:lnTo>
                      <a:pt x="8079" y="1690"/>
                    </a:lnTo>
                    <a:lnTo>
                      <a:pt x="8079" y="2392"/>
                    </a:lnTo>
                    <a:lnTo>
                      <a:pt x="7382" y="2392"/>
                    </a:lnTo>
                    <a:cubicBezTo>
                      <a:pt x="7010" y="2392"/>
                      <a:pt x="6709" y="2060"/>
                      <a:pt x="6709" y="1649"/>
                    </a:cubicBezTo>
                    <a:cubicBezTo>
                      <a:pt x="6709" y="1239"/>
                      <a:pt x="7010" y="906"/>
                      <a:pt x="7382" y="906"/>
                    </a:cubicBezTo>
                    <a:close/>
                    <a:moveTo>
                      <a:pt x="1380" y="4236"/>
                    </a:moveTo>
                    <a:cubicBezTo>
                      <a:pt x="1186" y="4236"/>
                      <a:pt x="991" y="4299"/>
                      <a:pt x="823" y="4424"/>
                    </a:cubicBezTo>
                    <a:cubicBezTo>
                      <a:pt x="678" y="4538"/>
                      <a:pt x="544" y="4685"/>
                      <a:pt x="476" y="4761"/>
                    </a:cubicBezTo>
                    <a:cubicBezTo>
                      <a:pt x="407" y="4836"/>
                      <a:pt x="274" y="4984"/>
                      <a:pt x="170" y="5143"/>
                    </a:cubicBezTo>
                    <a:cubicBezTo>
                      <a:pt x="-57" y="5515"/>
                      <a:pt x="-57" y="6001"/>
                      <a:pt x="170" y="6373"/>
                    </a:cubicBezTo>
                    <a:cubicBezTo>
                      <a:pt x="274" y="6532"/>
                      <a:pt x="407" y="6679"/>
                      <a:pt x="476" y="6755"/>
                    </a:cubicBezTo>
                    <a:lnTo>
                      <a:pt x="788" y="7099"/>
                    </a:lnTo>
                    <a:lnTo>
                      <a:pt x="1358" y="6470"/>
                    </a:lnTo>
                    <a:lnTo>
                      <a:pt x="889" y="5953"/>
                    </a:lnTo>
                    <a:cubicBezTo>
                      <a:pt x="840" y="5899"/>
                      <a:pt x="815" y="5871"/>
                      <a:pt x="797" y="5833"/>
                    </a:cubicBezTo>
                    <a:cubicBezTo>
                      <a:pt x="779" y="5789"/>
                      <a:pt x="779" y="5739"/>
                      <a:pt x="797" y="5695"/>
                    </a:cubicBezTo>
                    <a:cubicBezTo>
                      <a:pt x="815" y="5657"/>
                      <a:pt x="840" y="5629"/>
                      <a:pt x="890" y="5574"/>
                    </a:cubicBezTo>
                    <a:lnTo>
                      <a:pt x="1214" y="5216"/>
                    </a:lnTo>
                    <a:cubicBezTo>
                      <a:pt x="1263" y="5162"/>
                      <a:pt x="1288" y="5135"/>
                      <a:pt x="1323" y="5115"/>
                    </a:cubicBezTo>
                    <a:cubicBezTo>
                      <a:pt x="1363" y="5095"/>
                      <a:pt x="1408" y="5095"/>
                      <a:pt x="1448" y="5115"/>
                    </a:cubicBezTo>
                    <a:cubicBezTo>
                      <a:pt x="1483" y="5135"/>
                      <a:pt x="1508" y="5162"/>
                      <a:pt x="1558" y="5217"/>
                    </a:cubicBezTo>
                    <a:lnTo>
                      <a:pt x="2026" y="5734"/>
                    </a:lnTo>
                    <a:lnTo>
                      <a:pt x="2596" y="5105"/>
                    </a:lnTo>
                    <a:lnTo>
                      <a:pt x="2284" y="4761"/>
                    </a:lnTo>
                    <a:cubicBezTo>
                      <a:pt x="2215" y="4685"/>
                      <a:pt x="2082" y="4538"/>
                      <a:pt x="1938" y="4424"/>
                    </a:cubicBezTo>
                    <a:cubicBezTo>
                      <a:pt x="1769" y="4299"/>
                      <a:pt x="1575" y="4236"/>
                      <a:pt x="1380" y="4236"/>
                    </a:cubicBezTo>
                    <a:close/>
                    <a:moveTo>
                      <a:pt x="15527" y="4243"/>
                    </a:moveTo>
                    <a:cubicBezTo>
                      <a:pt x="15332" y="4243"/>
                      <a:pt x="15138" y="4306"/>
                      <a:pt x="14969" y="4431"/>
                    </a:cubicBezTo>
                    <a:cubicBezTo>
                      <a:pt x="14824" y="4545"/>
                      <a:pt x="14692" y="4692"/>
                      <a:pt x="14623" y="4768"/>
                    </a:cubicBezTo>
                    <a:lnTo>
                      <a:pt x="14310" y="5112"/>
                    </a:lnTo>
                    <a:lnTo>
                      <a:pt x="14881" y="5741"/>
                    </a:lnTo>
                    <a:lnTo>
                      <a:pt x="15350" y="5224"/>
                    </a:lnTo>
                    <a:cubicBezTo>
                      <a:pt x="15399" y="5169"/>
                      <a:pt x="15424" y="5142"/>
                      <a:pt x="15459" y="5122"/>
                    </a:cubicBezTo>
                    <a:cubicBezTo>
                      <a:pt x="15498" y="5102"/>
                      <a:pt x="15544" y="5102"/>
                      <a:pt x="15584" y="5122"/>
                    </a:cubicBezTo>
                    <a:cubicBezTo>
                      <a:pt x="15619" y="5142"/>
                      <a:pt x="15643" y="5169"/>
                      <a:pt x="15693" y="5224"/>
                    </a:cubicBezTo>
                    <a:lnTo>
                      <a:pt x="16018" y="5582"/>
                    </a:lnTo>
                    <a:cubicBezTo>
                      <a:pt x="16067" y="5636"/>
                      <a:pt x="16092" y="5664"/>
                      <a:pt x="16110" y="5702"/>
                    </a:cubicBezTo>
                    <a:cubicBezTo>
                      <a:pt x="16128" y="5746"/>
                      <a:pt x="16128" y="5796"/>
                      <a:pt x="16110" y="5840"/>
                    </a:cubicBezTo>
                    <a:cubicBezTo>
                      <a:pt x="16092" y="5878"/>
                      <a:pt x="16067" y="5906"/>
                      <a:pt x="16017" y="5961"/>
                    </a:cubicBezTo>
                    <a:lnTo>
                      <a:pt x="15549" y="6477"/>
                    </a:lnTo>
                    <a:lnTo>
                      <a:pt x="16119" y="7106"/>
                    </a:lnTo>
                    <a:lnTo>
                      <a:pt x="16431" y="6762"/>
                    </a:lnTo>
                    <a:cubicBezTo>
                      <a:pt x="16500" y="6686"/>
                      <a:pt x="16633" y="6540"/>
                      <a:pt x="16736" y="6380"/>
                    </a:cubicBezTo>
                    <a:cubicBezTo>
                      <a:pt x="16850" y="6194"/>
                      <a:pt x="16907" y="5980"/>
                      <a:pt x="16907" y="5765"/>
                    </a:cubicBezTo>
                    <a:cubicBezTo>
                      <a:pt x="16907" y="5551"/>
                      <a:pt x="16850" y="5336"/>
                      <a:pt x="16736" y="5150"/>
                    </a:cubicBezTo>
                    <a:cubicBezTo>
                      <a:pt x="16633" y="4991"/>
                      <a:pt x="16500" y="4844"/>
                      <a:pt x="16431" y="4768"/>
                    </a:cubicBezTo>
                    <a:cubicBezTo>
                      <a:pt x="16362" y="4692"/>
                      <a:pt x="16229" y="4545"/>
                      <a:pt x="16084" y="4431"/>
                    </a:cubicBezTo>
                    <a:cubicBezTo>
                      <a:pt x="15916" y="4306"/>
                      <a:pt x="15721" y="4243"/>
                      <a:pt x="15527" y="4243"/>
                    </a:cubicBezTo>
                    <a:close/>
                    <a:moveTo>
                      <a:pt x="8075" y="5529"/>
                    </a:moveTo>
                    <a:lnTo>
                      <a:pt x="8075" y="6549"/>
                    </a:lnTo>
                    <a:lnTo>
                      <a:pt x="8859" y="6549"/>
                    </a:lnTo>
                    <a:lnTo>
                      <a:pt x="8859" y="5529"/>
                    </a:lnTo>
                    <a:lnTo>
                      <a:pt x="8075" y="5529"/>
                    </a:lnTo>
                    <a:close/>
                    <a:moveTo>
                      <a:pt x="11783" y="6392"/>
                    </a:moveTo>
                    <a:lnTo>
                      <a:pt x="11319" y="7275"/>
                    </a:lnTo>
                    <a:lnTo>
                      <a:pt x="11997" y="7709"/>
                    </a:lnTo>
                    <a:lnTo>
                      <a:pt x="12461" y="6826"/>
                    </a:lnTo>
                    <a:lnTo>
                      <a:pt x="11783" y="6392"/>
                    </a:lnTo>
                    <a:close/>
                    <a:moveTo>
                      <a:pt x="5155" y="6396"/>
                    </a:moveTo>
                    <a:lnTo>
                      <a:pt x="4477" y="6829"/>
                    </a:lnTo>
                    <a:lnTo>
                      <a:pt x="4940" y="7712"/>
                    </a:lnTo>
                    <a:lnTo>
                      <a:pt x="5619" y="7278"/>
                    </a:lnTo>
                    <a:lnTo>
                      <a:pt x="5155" y="6396"/>
                    </a:lnTo>
                    <a:close/>
                    <a:moveTo>
                      <a:pt x="2367" y="9154"/>
                    </a:moveTo>
                    <a:lnTo>
                      <a:pt x="1973" y="9902"/>
                    </a:lnTo>
                    <a:lnTo>
                      <a:pt x="2773" y="10414"/>
                    </a:lnTo>
                    <a:lnTo>
                      <a:pt x="3167" y="9666"/>
                    </a:lnTo>
                    <a:lnTo>
                      <a:pt x="2367" y="9154"/>
                    </a:lnTo>
                    <a:close/>
                    <a:moveTo>
                      <a:pt x="14584" y="9167"/>
                    </a:moveTo>
                    <a:lnTo>
                      <a:pt x="13783" y="9678"/>
                    </a:lnTo>
                    <a:lnTo>
                      <a:pt x="14175" y="10427"/>
                    </a:lnTo>
                    <a:lnTo>
                      <a:pt x="14976" y="9916"/>
                    </a:lnTo>
                    <a:lnTo>
                      <a:pt x="14584" y="9167"/>
                    </a:lnTo>
                    <a:close/>
                    <a:moveTo>
                      <a:pt x="8463" y="13111"/>
                    </a:moveTo>
                    <a:lnTo>
                      <a:pt x="8463" y="13976"/>
                    </a:lnTo>
                    <a:lnTo>
                      <a:pt x="21543" y="13976"/>
                    </a:lnTo>
                    <a:lnTo>
                      <a:pt x="21543" y="13111"/>
                    </a:lnTo>
                    <a:lnTo>
                      <a:pt x="8463" y="13111"/>
                    </a:lnTo>
                    <a:close/>
                    <a:moveTo>
                      <a:pt x="1185" y="13113"/>
                    </a:moveTo>
                    <a:lnTo>
                      <a:pt x="1185" y="13978"/>
                    </a:lnTo>
                    <a:lnTo>
                      <a:pt x="2111" y="13978"/>
                    </a:lnTo>
                    <a:lnTo>
                      <a:pt x="2111" y="13113"/>
                    </a:lnTo>
                    <a:lnTo>
                      <a:pt x="1185" y="13113"/>
                    </a:lnTo>
                    <a:close/>
                    <a:moveTo>
                      <a:pt x="2769" y="16701"/>
                    </a:moveTo>
                    <a:lnTo>
                      <a:pt x="1967" y="17212"/>
                    </a:lnTo>
                    <a:lnTo>
                      <a:pt x="2359" y="17960"/>
                    </a:lnTo>
                    <a:lnTo>
                      <a:pt x="3161" y="17449"/>
                    </a:lnTo>
                    <a:lnTo>
                      <a:pt x="2769" y="16701"/>
                    </a:lnTo>
                    <a:close/>
                    <a:moveTo>
                      <a:pt x="14169" y="16714"/>
                    </a:moveTo>
                    <a:lnTo>
                      <a:pt x="13775" y="17461"/>
                    </a:lnTo>
                    <a:lnTo>
                      <a:pt x="14576" y="17974"/>
                    </a:lnTo>
                    <a:lnTo>
                      <a:pt x="14970" y="17226"/>
                    </a:lnTo>
                    <a:lnTo>
                      <a:pt x="14169" y="16714"/>
                    </a:lnTo>
                    <a:close/>
                    <a:moveTo>
                      <a:pt x="12002" y="19415"/>
                    </a:moveTo>
                    <a:lnTo>
                      <a:pt x="11324" y="19849"/>
                    </a:lnTo>
                    <a:lnTo>
                      <a:pt x="11788" y="20732"/>
                    </a:lnTo>
                    <a:lnTo>
                      <a:pt x="12466" y="20298"/>
                    </a:lnTo>
                    <a:lnTo>
                      <a:pt x="12002" y="19415"/>
                    </a:lnTo>
                    <a:close/>
                    <a:moveTo>
                      <a:pt x="4947" y="19419"/>
                    </a:moveTo>
                    <a:lnTo>
                      <a:pt x="4482" y="20302"/>
                    </a:lnTo>
                    <a:lnTo>
                      <a:pt x="5160" y="20735"/>
                    </a:lnTo>
                    <a:lnTo>
                      <a:pt x="5624" y="19852"/>
                    </a:lnTo>
                    <a:lnTo>
                      <a:pt x="4947" y="19419"/>
                    </a:lnTo>
                    <a:close/>
                    <a:moveTo>
                      <a:pt x="8079" y="20579"/>
                    </a:moveTo>
                    <a:lnTo>
                      <a:pt x="8079" y="21600"/>
                    </a:lnTo>
                    <a:lnTo>
                      <a:pt x="8864" y="21600"/>
                    </a:lnTo>
                    <a:lnTo>
                      <a:pt x="8864" y="20579"/>
                    </a:lnTo>
                    <a:lnTo>
                      <a:pt x="8079" y="20579"/>
                    </a:lnTo>
                    <a:close/>
                  </a:path>
                </a:pathLst>
              </a:custGeom>
              <a:solidFill>
                <a:srgbClr val="262D3B"/>
              </a:solidFill>
              <a:ln w="12700" cap="flat">
                <a:noFill/>
                <a:miter lim="400000"/>
              </a:ln>
              <a:effectLst/>
            </p:spPr>
            <p:txBody>
              <a:bodyPr wrap="square" lIns="25400" tIns="25400" rIns="25400" bIns="2540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grpSp>
        <p:grpSp>
          <p:nvGrpSpPr>
            <p:cNvPr id="117" name="Группа 116"/>
            <p:cNvGrpSpPr/>
            <p:nvPr/>
          </p:nvGrpSpPr>
          <p:grpSpPr>
            <a:xfrm>
              <a:off x="9179290" y="8878106"/>
              <a:ext cx="747853" cy="1089908"/>
              <a:chOff x="6460153" y="3752653"/>
              <a:chExt cx="747853" cy="1089908"/>
            </a:xfrm>
          </p:grpSpPr>
          <p:sp>
            <p:nvSpPr>
              <p:cNvPr id="120" name="Фигура"/>
              <p:cNvSpPr/>
              <p:nvPr/>
            </p:nvSpPr>
            <p:spPr>
              <a:xfrm>
                <a:off x="6557224" y="3848467"/>
                <a:ext cx="553718" cy="553710"/>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5"/>
                      <a:pt x="2881" y="3016"/>
                    </a:cubicBezTo>
                    <a:cubicBezTo>
                      <a:pt x="-961" y="7037"/>
                      <a:pt x="-961" y="13557"/>
                      <a:pt x="2881" y="17579"/>
                    </a:cubicBezTo>
                    <a:cubicBezTo>
                      <a:pt x="6724" y="21600"/>
                      <a:pt x="12954" y="21600"/>
                      <a:pt x="16797" y="17579"/>
                    </a:cubicBezTo>
                    <a:cubicBezTo>
                      <a:pt x="20639" y="13557"/>
                      <a:pt x="20639" y="7037"/>
                      <a:pt x="16797" y="3016"/>
                    </a:cubicBezTo>
                    <a:cubicBezTo>
                      <a:pt x="14875" y="1005"/>
                      <a:pt x="12357" y="0"/>
                      <a:pt x="9839" y="0"/>
                    </a:cubicBezTo>
                    <a:close/>
                    <a:moveTo>
                      <a:pt x="9839" y="7760"/>
                    </a:moveTo>
                    <a:cubicBezTo>
                      <a:pt x="10460" y="7760"/>
                      <a:pt x="11081" y="8008"/>
                      <a:pt x="11554" y="8504"/>
                    </a:cubicBezTo>
                    <a:cubicBezTo>
                      <a:pt x="12501" y="9495"/>
                      <a:pt x="12501" y="11101"/>
                      <a:pt x="11554" y="12092"/>
                    </a:cubicBezTo>
                    <a:cubicBezTo>
                      <a:pt x="10607" y="13083"/>
                      <a:pt x="9072" y="13083"/>
                      <a:pt x="8125" y="12092"/>
                    </a:cubicBezTo>
                    <a:cubicBezTo>
                      <a:pt x="7178" y="11101"/>
                      <a:pt x="7178" y="9495"/>
                      <a:pt x="8125" y="8504"/>
                    </a:cubicBezTo>
                    <a:cubicBezTo>
                      <a:pt x="8599" y="8008"/>
                      <a:pt x="9219" y="7760"/>
                      <a:pt x="9839" y="7760"/>
                    </a:cubicBezTo>
                    <a:close/>
                  </a:path>
                </a:pathLst>
              </a:cu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28" name="Фигура"/>
              <p:cNvSpPr/>
              <p:nvPr/>
            </p:nvSpPr>
            <p:spPr>
              <a:xfrm>
                <a:off x="6460153" y="3752653"/>
                <a:ext cx="747853" cy="1089908"/>
              </a:xfrm>
              <a:custGeom>
                <a:avLst/>
                <a:gdLst/>
                <a:ahLst/>
                <a:cxnLst>
                  <a:cxn ang="0">
                    <a:pos x="wd2" y="hd2"/>
                  </a:cxn>
                  <a:cxn ang="5400000">
                    <a:pos x="wd2" y="hd2"/>
                  </a:cxn>
                  <a:cxn ang="10800000">
                    <a:pos x="wd2" y="hd2"/>
                  </a:cxn>
                  <a:cxn ang="16200000">
                    <a:pos x="wd2" y="hd2"/>
                  </a:cxn>
                </a:cxnLst>
                <a:rect l="0" t="0" r="r" b="b"/>
                <a:pathLst>
                  <a:path w="21298" h="21600" extrusionOk="0">
                    <a:moveTo>
                      <a:pt x="10651" y="0"/>
                    </a:moveTo>
                    <a:cubicBezTo>
                      <a:pt x="9248" y="1"/>
                      <a:pt x="7846" y="194"/>
                      <a:pt x="6540" y="580"/>
                    </a:cubicBezTo>
                    <a:cubicBezTo>
                      <a:pt x="5216" y="971"/>
                      <a:pt x="4027" y="1553"/>
                      <a:pt x="3032" y="2276"/>
                    </a:cubicBezTo>
                    <a:cubicBezTo>
                      <a:pt x="1007" y="3748"/>
                      <a:pt x="-151" y="5749"/>
                      <a:pt x="16" y="7863"/>
                    </a:cubicBezTo>
                    <a:cubicBezTo>
                      <a:pt x="91" y="8819"/>
                      <a:pt x="436" y="9732"/>
                      <a:pt x="1049" y="10565"/>
                    </a:cubicBezTo>
                    <a:cubicBezTo>
                      <a:pt x="1659" y="11395"/>
                      <a:pt x="2526" y="12129"/>
                      <a:pt x="3430" y="12819"/>
                    </a:cubicBezTo>
                    <a:cubicBezTo>
                      <a:pt x="4164" y="13380"/>
                      <a:pt x="4941" y="13928"/>
                      <a:pt x="5464" y="14600"/>
                    </a:cubicBezTo>
                    <a:cubicBezTo>
                      <a:pt x="5901" y="15161"/>
                      <a:pt x="6142" y="15787"/>
                      <a:pt x="6167" y="16428"/>
                    </a:cubicBezTo>
                    <a:lnTo>
                      <a:pt x="5331" y="16428"/>
                    </a:lnTo>
                    <a:lnTo>
                      <a:pt x="5331" y="17203"/>
                    </a:lnTo>
                    <a:lnTo>
                      <a:pt x="6170" y="17203"/>
                    </a:lnTo>
                    <a:lnTo>
                      <a:pt x="6170" y="17894"/>
                    </a:lnTo>
                    <a:lnTo>
                      <a:pt x="5331" y="17894"/>
                    </a:lnTo>
                    <a:lnTo>
                      <a:pt x="5331" y="18668"/>
                    </a:lnTo>
                    <a:lnTo>
                      <a:pt x="6170" y="18668"/>
                    </a:lnTo>
                    <a:lnTo>
                      <a:pt x="6170" y="19359"/>
                    </a:lnTo>
                    <a:lnTo>
                      <a:pt x="5373" y="19359"/>
                    </a:lnTo>
                    <a:lnTo>
                      <a:pt x="5373" y="20134"/>
                    </a:lnTo>
                    <a:lnTo>
                      <a:pt x="15924" y="20134"/>
                    </a:lnTo>
                    <a:lnTo>
                      <a:pt x="15924" y="19359"/>
                    </a:lnTo>
                    <a:lnTo>
                      <a:pt x="15128" y="19359"/>
                    </a:lnTo>
                    <a:lnTo>
                      <a:pt x="15128" y="18668"/>
                    </a:lnTo>
                    <a:lnTo>
                      <a:pt x="15883" y="18668"/>
                    </a:lnTo>
                    <a:lnTo>
                      <a:pt x="15883" y="17894"/>
                    </a:lnTo>
                    <a:lnTo>
                      <a:pt x="15128" y="17894"/>
                    </a:lnTo>
                    <a:lnTo>
                      <a:pt x="15128" y="17203"/>
                    </a:lnTo>
                    <a:lnTo>
                      <a:pt x="15883" y="17203"/>
                    </a:lnTo>
                    <a:lnTo>
                      <a:pt x="15883" y="16428"/>
                    </a:lnTo>
                    <a:lnTo>
                      <a:pt x="15131" y="16428"/>
                    </a:lnTo>
                    <a:cubicBezTo>
                      <a:pt x="15156" y="15787"/>
                      <a:pt x="15397" y="15161"/>
                      <a:pt x="15834" y="14600"/>
                    </a:cubicBezTo>
                    <a:cubicBezTo>
                      <a:pt x="16358" y="13928"/>
                      <a:pt x="17133" y="13380"/>
                      <a:pt x="17868" y="12819"/>
                    </a:cubicBezTo>
                    <a:cubicBezTo>
                      <a:pt x="18771" y="12129"/>
                      <a:pt x="19639" y="11395"/>
                      <a:pt x="20250" y="10565"/>
                    </a:cubicBezTo>
                    <a:cubicBezTo>
                      <a:pt x="20863" y="9732"/>
                      <a:pt x="21206" y="8819"/>
                      <a:pt x="21282" y="7863"/>
                    </a:cubicBezTo>
                    <a:cubicBezTo>
                      <a:pt x="21449" y="5749"/>
                      <a:pt x="20294" y="3747"/>
                      <a:pt x="18267" y="2276"/>
                    </a:cubicBezTo>
                    <a:cubicBezTo>
                      <a:pt x="17270" y="1553"/>
                      <a:pt x="16081" y="972"/>
                      <a:pt x="14758" y="580"/>
                    </a:cubicBezTo>
                    <a:cubicBezTo>
                      <a:pt x="13455" y="193"/>
                      <a:pt x="12053" y="0"/>
                      <a:pt x="10651" y="0"/>
                    </a:cubicBezTo>
                    <a:close/>
                    <a:moveTo>
                      <a:pt x="10650" y="802"/>
                    </a:moveTo>
                    <a:cubicBezTo>
                      <a:pt x="13187" y="802"/>
                      <a:pt x="15723" y="1476"/>
                      <a:pt x="17596" y="2824"/>
                    </a:cubicBezTo>
                    <a:cubicBezTo>
                      <a:pt x="19452" y="4159"/>
                      <a:pt x="20395" y="6029"/>
                      <a:pt x="20189" y="7992"/>
                    </a:cubicBezTo>
                    <a:cubicBezTo>
                      <a:pt x="20086" y="8968"/>
                      <a:pt x="19691" y="9894"/>
                      <a:pt x="18961" y="10714"/>
                    </a:cubicBezTo>
                    <a:cubicBezTo>
                      <a:pt x="18274" y="11487"/>
                      <a:pt x="17310" y="12134"/>
                      <a:pt x="16457" y="12822"/>
                    </a:cubicBezTo>
                    <a:cubicBezTo>
                      <a:pt x="15860" y="13304"/>
                      <a:pt x="15306" y="13816"/>
                      <a:pt x="14900" y="14390"/>
                    </a:cubicBezTo>
                    <a:cubicBezTo>
                      <a:pt x="14451" y="15025"/>
                      <a:pt x="14195" y="15719"/>
                      <a:pt x="14149" y="16428"/>
                    </a:cubicBezTo>
                    <a:lnTo>
                      <a:pt x="7149" y="16428"/>
                    </a:lnTo>
                    <a:cubicBezTo>
                      <a:pt x="7102" y="15719"/>
                      <a:pt x="6847" y="15025"/>
                      <a:pt x="6398" y="14390"/>
                    </a:cubicBezTo>
                    <a:cubicBezTo>
                      <a:pt x="5992" y="13816"/>
                      <a:pt x="5439" y="13304"/>
                      <a:pt x="4842" y="12822"/>
                    </a:cubicBezTo>
                    <a:cubicBezTo>
                      <a:pt x="3988" y="12134"/>
                      <a:pt x="3025" y="11487"/>
                      <a:pt x="2337" y="10714"/>
                    </a:cubicBezTo>
                    <a:cubicBezTo>
                      <a:pt x="1607" y="9894"/>
                      <a:pt x="1212" y="8968"/>
                      <a:pt x="1109" y="7992"/>
                    </a:cubicBezTo>
                    <a:cubicBezTo>
                      <a:pt x="903" y="6029"/>
                      <a:pt x="1846" y="4159"/>
                      <a:pt x="3702" y="2824"/>
                    </a:cubicBezTo>
                    <a:cubicBezTo>
                      <a:pt x="5575" y="1476"/>
                      <a:pt x="8113" y="802"/>
                      <a:pt x="10650" y="802"/>
                    </a:cubicBezTo>
                    <a:close/>
                    <a:moveTo>
                      <a:pt x="9663" y="3497"/>
                    </a:moveTo>
                    <a:lnTo>
                      <a:pt x="9208" y="4371"/>
                    </a:lnTo>
                    <a:lnTo>
                      <a:pt x="8509" y="4572"/>
                    </a:lnTo>
                    <a:lnTo>
                      <a:pt x="7254" y="4163"/>
                    </a:lnTo>
                    <a:lnTo>
                      <a:pt x="5959" y="5101"/>
                    </a:lnTo>
                    <a:lnTo>
                      <a:pt x="6535" y="5954"/>
                    </a:lnTo>
                    <a:lnTo>
                      <a:pt x="6239" y="6429"/>
                    </a:lnTo>
                    <a:lnTo>
                      <a:pt x="4934" y="6748"/>
                    </a:lnTo>
                    <a:lnTo>
                      <a:pt x="4934" y="8049"/>
                    </a:lnTo>
                    <a:lnTo>
                      <a:pt x="6249" y="8399"/>
                    </a:lnTo>
                    <a:lnTo>
                      <a:pt x="6509" y="8852"/>
                    </a:lnTo>
                    <a:lnTo>
                      <a:pt x="5932" y="9734"/>
                    </a:lnTo>
                    <a:lnTo>
                      <a:pt x="7254" y="10664"/>
                    </a:lnTo>
                    <a:lnTo>
                      <a:pt x="8556" y="10258"/>
                    </a:lnTo>
                    <a:lnTo>
                      <a:pt x="9191" y="10454"/>
                    </a:lnTo>
                    <a:lnTo>
                      <a:pt x="9689" y="11359"/>
                    </a:lnTo>
                    <a:lnTo>
                      <a:pt x="11549" y="11359"/>
                    </a:lnTo>
                    <a:lnTo>
                      <a:pt x="12028" y="10449"/>
                    </a:lnTo>
                    <a:lnTo>
                      <a:pt x="12710" y="10267"/>
                    </a:lnTo>
                    <a:lnTo>
                      <a:pt x="13960" y="10661"/>
                    </a:lnTo>
                    <a:lnTo>
                      <a:pt x="15272" y="9724"/>
                    </a:lnTo>
                    <a:lnTo>
                      <a:pt x="14710" y="8839"/>
                    </a:lnTo>
                    <a:lnTo>
                      <a:pt x="14995" y="8393"/>
                    </a:lnTo>
                    <a:lnTo>
                      <a:pt x="16291" y="8052"/>
                    </a:lnTo>
                    <a:lnTo>
                      <a:pt x="16302" y="6776"/>
                    </a:lnTo>
                    <a:lnTo>
                      <a:pt x="14976" y="6431"/>
                    </a:lnTo>
                    <a:lnTo>
                      <a:pt x="14690" y="5984"/>
                    </a:lnTo>
                    <a:lnTo>
                      <a:pt x="15253" y="5087"/>
                    </a:lnTo>
                    <a:lnTo>
                      <a:pt x="13982" y="4176"/>
                    </a:lnTo>
                    <a:lnTo>
                      <a:pt x="12676" y="4566"/>
                    </a:lnTo>
                    <a:lnTo>
                      <a:pt x="12038" y="4381"/>
                    </a:lnTo>
                    <a:lnTo>
                      <a:pt x="11562" y="3497"/>
                    </a:lnTo>
                    <a:lnTo>
                      <a:pt x="9663" y="3497"/>
                    </a:lnTo>
                    <a:close/>
                    <a:moveTo>
                      <a:pt x="10390" y="4196"/>
                    </a:moveTo>
                    <a:lnTo>
                      <a:pt x="10812" y="4196"/>
                    </a:lnTo>
                    <a:lnTo>
                      <a:pt x="11245" y="4996"/>
                    </a:lnTo>
                    <a:cubicBezTo>
                      <a:pt x="11486" y="5031"/>
                      <a:pt x="11722" y="5081"/>
                      <a:pt x="11951" y="5144"/>
                    </a:cubicBezTo>
                    <a:cubicBezTo>
                      <a:pt x="12191" y="5211"/>
                      <a:pt x="12423" y="5293"/>
                      <a:pt x="12642" y="5388"/>
                    </a:cubicBezTo>
                    <a:lnTo>
                      <a:pt x="13713" y="5038"/>
                    </a:lnTo>
                    <a:lnTo>
                      <a:pt x="14049" y="5254"/>
                    </a:lnTo>
                    <a:lnTo>
                      <a:pt x="13526" y="6002"/>
                    </a:lnTo>
                    <a:cubicBezTo>
                      <a:pt x="13659" y="6156"/>
                      <a:pt x="13775" y="6317"/>
                      <a:pt x="13871" y="6483"/>
                    </a:cubicBezTo>
                    <a:cubicBezTo>
                      <a:pt x="13964" y="6644"/>
                      <a:pt x="14040" y="6808"/>
                      <a:pt x="14097" y="6976"/>
                    </a:cubicBezTo>
                    <a:lnTo>
                      <a:pt x="15243" y="7283"/>
                    </a:lnTo>
                    <a:lnTo>
                      <a:pt x="15243" y="7567"/>
                    </a:lnTo>
                    <a:lnTo>
                      <a:pt x="14067" y="7848"/>
                    </a:lnTo>
                    <a:cubicBezTo>
                      <a:pt x="14022" y="8016"/>
                      <a:pt x="13954" y="8180"/>
                      <a:pt x="13864" y="8339"/>
                    </a:cubicBezTo>
                    <a:cubicBezTo>
                      <a:pt x="13770" y="8507"/>
                      <a:pt x="13651" y="8668"/>
                      <a:pt x="13511" y="8820"/>
                    </a:cubicBezTo>
                    <a:lnTo>
                      <a:pt x="14045" y="9569"/>
                    </a:lnTo>
                    <a:lnTo>
                      <a:pt x="13750" y="9790"/>
                    </a:lnTo>
                    <a:lnTo>
                      <a:pt x="12628" y="9428"/>
                    </a:lnTo>
                    <a:cubicBezTo>
                      <a:pt x="12413" y="9524"/>
                      <a:pt x="12188" y="9608"/>
                      <a:pt x="11953" y="9677"/>
                    </a:cubicBezTo>
                    <a:cubicBezTo>
                      <a:pt x="11722" y="9746"/>
                      <a:pt x="11484" y="9800"/>
                      <a:pt x="11240" y="9840"/>
                    </a:cubicBezTo>
                    <a:lnTo>
                      <a:pt x="10818" y="10603"/>
                    </a:lnTo>
                    <a:lnTo>
                      <a:pt x="10380" y="10603"/>
                    </a:lnTo>
                    <a:lnTo>
                      <a:pt x="9995" y="9840"/>
                    </a:lnTo>
                    <a:cubicBezTo>
                      <a:pt x="9739" y="9803"/>
                      <a:pt x="9488" y="9748"/>
                      <a:pt x="9248" y="9676"/>
                    </a:cubicBezTo>
                    <a:cubicBezTo>
                      <a:pt x="9030" y="9610"/>
                      <a:pt x="8822" y="9531"/>
                      <a:pt x="8625" y="9439"/>
                    </a:cubicBezTo>
                    <a:lnTo>
                      <a:pt x="7506" y="9786"/>
                    </a:lnTo>
                    <a:lnTo>
                      <a:pt x="7202" y="9567"/>
                    </a:lnTo>
                    <a:lnTo>
                      <a:pt x="7708" y="8820"/>
                    </a:lnTo>
                    <a:cubicBezTo>
                      <a:pt x="7558" y="8666"/>
                      <a:pt x="7433" y="8501"/>
                      <a:pt x="7337" y="8328"/>
                    </a:cubicBezTo>
                    <a:cubicBezTo>
                      <a:pt x="7253" y="8176"/>
                      <a:pt x="7190" y="8019"/>
                      <a:pt x="7151" y="7858"/>
                    </a:cubicBezTo>
                    <a:lnTo>
                      <a:pt x="6008" y="7553"/>
                    </a:lnTo>
                    <a:lnTo>
                      <a:pt x="6008" y="7266"/>
                    </a:lnTo>
                    <a:lnTo>
                      <a:pt x="7140" y="6970"/>
                    </a:lnTo>
                    <a:cubicBezTo>
                      <a:pt x="7194" y="6800"/>
                      <a:pt x="7269" y="6633"/>
                      <a:pt x="7363" y="6472"/>
                    </a:cubicBezTo>
                    <a:cubicBezTo>
                      <a:pt x="7459" y="6309"/>
                      <a:pt x="7574" y="6151"/>
                      <a:pt x="7708" y="6001"/>
                    </a:cubicBezTo>
                    <a:lnTo>
                      <a:pt x="7200" y="5241"/>
                    </a:lnTo>
                    <a:lnTo>
                      <a:pt x="7507" y="5040"/>
                    </a:lnTo>
                    <a:lnTo>
                      <a:pt x="8591" y="5381"/>
                    </a:lnTo>
                    <a:cubicBezTo>
                      <a:pt x="8798" y="5288"/>
                      <a:pt x="9016" y="5207"/>
                      <a:pt x="9242" y="5139"/>
                    </a:cubicBezTo>
                    <a:cubicBezTo>
                      <a:pt x="9480" y="5067"/>
                      <a:pt x="9728" y="5010"/>
                      <a:pt x="9980" y="4968"/>
                    </a:cubicBezTo>
                    <a:lnTo>
                      <a:pt x="10390" y="4196"/>
                    </a:lnTo>
                    <a:close/>
                    <a:moveTo>
                      <a:pt x="10649" y="5656"/>
                    </a:moveTo>
                    <a:cubicBezTo>
                      <a:pt x="10012" y="5656"/>
                      <a:pt x="9376" y="5825"/>
                      <a:pt x="8891" y="6163"/>
                    </a:cubicBezTo>
                    <a:cubicBezTo>
                      <a:pt x="7920" y="6838"/>
                      <a:pt x="7920" y="7933"/>
                      <a:pt x="8891" y="8609"/>
                    </a:cubicBezTo>
                    <a:cubicBezTo>
                      <a:pt x="9861" y="9285"/>
                      <a:pt x="11436" y="9285"/>
                      <a:pt x="12407" y="8609"/>
                    </a:cubicBezTo>
                    <a:cubicBezTo>
                      <a:pt x="13378" y="7933"/>
                      <a:pt x="13378" y="6838"/>
                      <a:pt x="12407" y="6163"/>
                    </a:cubicBezTo>
                    <a:cubicBezTo>
                      <a:pt x="11921" y="5825"/>
                      <a:pt x="11285" y="5656"/>
                      <a:pt x="10649" y="5656"/>
                    </a:cubicBezTo>
                    <a:close/>
                    <a:moveTo>
                      <a:pt x="10649" y="6382"/>
                    </a:moveTo>
                    <a:cubicBezTo>
                      <a:pt x="11018" y="6382"/>
                      <a:pt x="11387" y="6481"/>
                      <a:pt x="11669" y="6677"/>
                    </a:cubicBezTo>
                    <a:cubicBezTo>
                      <a:pt x="12232" y="7068"/>
                      <a:pt x="12232" y="7703"/>
                      <a:pt x="11669" y="8095"/>
                    </a:cubicBezTo>
                    <a:cubicBezTo>
                      <a:pt x="11105" y="8487"/>
                      <a:pt x="10192" y="8487"/>
                      <a:pt x="9629" y="8095"/>
                    </a:cubicBezTo>
                    <a:cubicBezTo>
                      <a:pt x="9066" y="7703"/>
                      <a:pt x="9066" y="7068"/>
                      <a:pt x="9629" y="6677"/>
                    </a:cubicBezTo>
                    <a:cubicBezTo>
                      <a:pt x="9910" y="6481"/>
                      <a:pt x="10280" y="6382"/>
                      <a:pt x="10649" y="6382"/>
                    </a:cubicBezTo>
                    <a:close/>
                    <a:moveTo>
                      <a:pt x="7152" y="17203"/>
                    </a:moveTo>
                    <a:lnTo>
                      <a:pt x="14146" y="17203"/>
                    </a:lnTo>
                    <a:lnTo>
                      <a:pt x="14146" y="17894"/>
                    </a:lnTo>
                    <a:lnTo>
                      <a:pt x="7152" y="17894"/>
                    </a:lnTo>
                    <a:lnTo>
                      <a:pt x="7152" y="17203"/>
                    </a:lnTo>
                    <a:close/>
                    <a:moveTo>
                      <a:pt x="7152" y="18668"/>
                    </a:moveTo>
                    <a:lnTo>
                      <a:pt x="14146" y="18668"/>
                    </a:lnTo>
                    <a:lnTo>
                      <a:pt x="14146" y="19359"/>
                    </a:lnTo>
                    <a:lnTo>
                      <a:pt x="7152" y="19359"/>
                    </a:lnTo>
                    <a:lnTo>
                      <a:pt x="7152" y="18668"/>
                    </a:lnTo>
                    <a:close/>
                    <a:moveTo>
                      <a:pt x="8264" y="20825"/>
                    </a:moveTo>
                    <a:lnTo>
                      <a:pt x="8264" y="21600"/>
                    </a:lnTo>
                    <a:lnTo>
                      <a:pt x="13034" y="21600"/>
                    </a:lnTo>
                    <a:lnTo>
                      <a:pt x="13034" y="20825"/>
                    </a:lnTo>
                    <a:lnTo>
                      <a:pt x="8264" y="20825"/>
                    </a:lnTo>
                    <a:close/>
                  </a:path>
                </a:pathLst>
              </a:custGeom>
              <a:solidFill>
                <a:srgbClr val="262D3B"/>
              </a:solidFill>
              <a:ln w="12700" cap="flat">
                <a:noFill/>
                <a:miter lim="400000"/>
              </a:ln>
              <a:effectLst/>
            </p:spPr>
            <p:txBody>
              <a:bodyPr wrap="square" lIns="25400" tIns="25400" rIns="25400" bIns="2540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grpSp>
        <p:grpSp>
          <p:nvGrpSpPr>
            <p:cNvPr id="129" name="Группа 128"/>
            <p:cNvGrpSpPr/>
            <p:nvPr/>
          </p:nvGrpSpPr>
          <p:grpSpPr>
            <a:xfrm>
              <a:off x="14228316" y="3662676"/>
              <a:ext cx="1097712" cy="990607"/>
              <a:chOff x="9536000" y="8138424"/>
              <a:chExt cx="1097712" cy="990607"/>
            </a:xfrm>
          </p:grpSpPr>
          <p:sp>
            <p:nvSpPr>
              <p:cNvPr id="131" name="Фигура"/>
              <p:cNvSpPr/>
              <p:nvPr/>
            </p:nvSpPr>
            <p:spPr>
              <a:xfrm>
                <a:off x="9719351" y="8544017"/>
                <a:ext cx="731009" cy="4176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586"/>
                    </a:lnTo>
                    <a:lnTo>
                      <a:pt x="6133" y="12586"/>
                    </a:lnTo>
                    <a:lnTo>
                      <a:pt x="6133" y="0"/>
                    </a:lnTo>
                    <a:lnTo>
                      <a:pt x="0" y="0"/>
                    </a:lnTo>
                    <a:close/>
                    <a:moveTo>
                      <a:pt x="7734" y="0"/>
                    </a:moveTo>
                    <a:lnTo>
                      <a:pt x="7734" y="12586"/>
                    </a:lnTo>
                    <a:lnTo>
                      <a:pt x="13866" y="12586"/>
                    </a:lnTo>
                    <a:lnTo>
                      <a:pt x="13866" y="0"/>
                    </a:lnTo>
                    <a:lnTo>
                      <a:pt x="10838" y="7629"/>
                    </a:lnTo>
                    <a:lnTo>
                      <a:pt x="7734" y="0"/>
                    </a:lnTo>
                    <a:close/>
                    <a:moveTo>
                      <a:pt x="15467" y="0"/>
                    </a:moveTo>
                    <a:lnTo>
                      <a:pt x="15467" y="12586"/>
                    </a:lnTo>
                    <a:lnTo>
                      <a:pt x="21600" y="12586"/>
                    </a:lnTo>
                    <a:lnTo>
                      <a:pt x="21600" y="0"/>
                    </a:lnTo>
                    <a:lnTo>
                      <a:pt x="15467" y="0"/>
                    </a:lnTo>
                    <a:close/>
                    <a:moveTo>
                      <a:pt x="0" y="15231"/>
                    </a:moveTo>
                    <a:lnTo>
                      <a:pt x="0" y="21600"/>
                    </a:lnTo>
                    <a:lnTo>
                      <a:pt x="6133" y="21600"/>
                    </a:lnTo>
                    <a:lnTo>
                      <a:pt x="6133" y="15231"/>
                    </a:lnTo>
                    <a:lnTo>
                      <a:pt x="0" y="15231"/>
                    </a:lnTo>
                    <a:close/>
                    <a:moveTo>
                      <a:pt x="7734" y="15231"/>
                    </a:moveTo>
                    <a:lnTo>
                      <a:pt x="7734" y="21600"/>
                    </a:lnTo>
                    <a:lnTo>
                      <a:pt x="13866" y="21600"/>
                    </a:lnTo>
                    <a:lnTo>
                      <a:pt x="13866" y="15231"/>
                    </a:lnTo>
                    <a:lnTo>
                      <a:pt x="7734" y="15231"/>
                    </a:lnTo>
                    <a:close/>
                    <a:moveTo>
                      <a:pt x="15467" y="15231"/>
                    </a:moveTo>
                    <a:lnTo>
                      <a:pt x="15467" y="21600"/>
                    </a:lnTo>
                    <a:lnTo>
                      <a:pt x="21600" y="21600"/>
                    </a:lnTo>
                    <a:lnTo>
                      <a:pt x="21600" y="15231"/>
                    </a:lnTo>
                    <a:lnTo>
                      <a:pt x="15467" y="15231"/>
                    </a:lnTo>
                    <a:close/>
                  </a:path>
                </a:pathLst>
              </a:cu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32" name="Фигура"/>
              <p:cNvSpPr/>
              <p:nvPr/>
            </p:nvSpPr>
            <p:spPr>
              <a:xfrm>
                <a:off x="9536000" y="8138424"/>
                <a:ext cx="1097712" cy="990607"/>
              </a:xfrm>
              <a:custGeom>
                <a:avLst/>
                <a:gdLst/>
                <a:ahLst/>
                <a:cxnLst>
                  <a:cxn ang="0">
                    <a:pos x="wd2" y="hd2"/>
                  </a:cxn>
                  <a:cxn ang="5400000">
                    <a:pos x="wd2" y="hd2"/>
                  </a:cxn>
                  <a:cxn ang="10800000">
                    <a:pos x="wd2" y="hd2"/>
                  </a:cxn>
                  <a:cxn ang="16200000">
                    <a:pos x="wd2" y="hd2"/>
                  </a:cxn>
                </a:cxnLst>
                <a:rect l="0" t="0" r="r" b="b"/>
                <a:pathLst>
                  <a:path w="21600" h="21494" extrusionOk="0">
                    <a:moveTo>
                      <a:pt x="10963" y="2"/>
                    </a:moveTo>
                    <a:cubicBezTo>
                      <a:pt x="7733" y="-106"/>
                      <a:pt x="5700" y="3791"/>
                      <a:pt x="7393" y="6812"/>
                    </a:cubicBezTo>
                    <a:lnTo>
                      <a:pt x="3111" y="6812"/>
                    </a:lnTo>
                    <a:lnTo>
                      <a:pt x="3105" y="6812"/>
                    </a:lnTo>
                    <a:cubicBezTo>
                      <a:pt x="2919" y="6812"/>
                      <a:pt x="2778" y="6813"/>
                      <a:pt x="2659" y="6822"/>
                    </a:cubicBezTo>
                    <a:cubicBezTo>
                      <a:pt x="2540" y="6831"/>
                      <a:pt x="2443" y="6848"/>
                      <a:pt x="2343" y="6883"/>
                    </a:cubicBezTo>
                    <a:cubicBezTo>
                      <a:pt x="2233" y="6927"/>
                      <a:pt x="2134" y="6997"/>
                      <a:pt x="2053" y="7085"/>
                    </a:cubicBezTo>
                    <a:cubicBezTo>
                      <a:pt x="1972" y="7174"/>
                      <a:pt x="1909" y="7283"/>
                      <a:pt x="1869" y="7404"/>
                    </a:cubicBezTo>
                    <a:cubicBezTo>
                      <a:pt x="1837" y="7515"/>
                      <a:pt x="1822" y="7623"/>
                      <a:pt x="1814" y="7754"/>
                    </a:cubicBezTo>
                    <a:cubicBezTo>
                      <a:pt x="1806" y="7885"/>
                      <a:pt x="1806" y="8040"/>
                      <a:pt x="1806" y="8245"/>
                    </a:cubicBezTo>
                    <a:lnTo>
                      <a:pt x="1806" y="18997"/>
                    </a:lnTo>
                    <a:lnTo>
                      <a:pt x="1" y="18998"/>
                    </a:lnTo>
                    <a:lnTo>
                      <a:pt x="0" y="19490"/>
                    </a:lnTo>
                    <a:cubicBezTo>
                      <a:pt x="0" y="19780"/>
                      <a:pt x="0" y="19998"/>
                      <a:pt x="11" y="20182"/>
                    </a:cubicBezTo>
                    <a:cubicBezTo>
                      <a:pt x="22" y="20366"/>
                      <a:pt x="44" y="20515"/>
                      <a:pt x="88" y="20670"/>
                    </a:cubicBezTo>
                    <a:cubicBezTo>
                      <a:pt x="144" y="20838"/>
                      <a:pt x="233" y="20989"/>
                      <a:pt x="346" y="21113"/>
                    </a:cubicBezTo>
                    <a:cubicBezTo>
                      <a:pt x="459" y="21237"/>
                      <a:pt x="595" y="21334"/>
                      <a:pt x="748" y="21396"/>
                    </a:cubicBezTo>
                    <a:cubicBezTo>
                      <a:pt x="888" y="21445"/>
                      <a:pt x="1024" y="21469"/>
                      <a:pt x="1190" y="21482"/>
                    </a:cubicBezTo>
                    <a:cubicBezTo>
                      <a:pt x="1355" y="21494"/>
                      <a:pt x="1551" y="21494"/>
                      <a:pt x="1810" y="21494"/>
                    </a:cubicBezTo>
                    <a:lnTo>
                      <a:pt x="19783" y="21494"/>
                    </a:lnTo>
                    <a:cubicBezTo>
                      <a:pt x="20046" y="21494"/>
                      <a:pt x="20244" y="21494"/>
                      <a:pt x="20410" y="21482"/>
                    </a:cubicBezTo>
                    <a:cubicBezTo>
                      <a:pt x="20577" y="21469"/>
                      <a:pt x="20713" y="21445"/>
                      <a:pt x="20852" y="21396"/>
                    </a:cubicBezTo>
                    <a:cubicBezTo>
                      <a:pt x="21006" y="21334"/>
                      <a:pt x="21142" y="21237"/>
                      <a:pt x="21255" y="21113"/>
                    </a:cubicBezTo>
                    <a:cubicBezTo>
                      <a:pt x="21367" y="20989"/>
                      <a:pt x="21455" y="20838"/>
                      <a:pt x="21511" y="20670"/>
                    </a:cubicBezTo>
                    <a:cubicBezTo>
                      <a:pt x="21555" y="20515"/>
                      <a:pt x="21578" y="20366"/>
                      <a:pt x="21589" y="20183"/>
                    </a:cubicBezTo>
                    <a:cubicBezTo>
                      <a:pt x="21600" y="20001"/>
                      <a:pt x="21600" y="19785"/>
                      <a:pt x="21600" y="19499"/>
                    </a:cubicBezTo>
                    <a:lnTo>
                      <a:pt x="21595" y="18993"/>
                    </a:lnTo>
                    <a:lnTo>
                      <a:pt x="19794" y="18994"/>
                    </a:lnTo>
                    <a:lnTo>
                      <a:pt x="19794" y="8251"/>
                    </a:lnTo>
                    <a:cubicBezTo>
                      <a:pt x="19794" y="8043"/>
                      <a:pt x="19794" y="7886"/>
                      <a:pt x="19786" y="7754"/>
                    </a:cubicBezTo>
                    <a:cubicBezTo>
                      <a:pt x="19778" y="7622"/>
                      <a:pt x="19762" y="7515"/>
                      <a:pt x="19730" y="7404"/>
                    </a:cubicBezTo>
                    <a:cubicBezTo>
                      <a:pt x="19690" y="7283"/>
                      <a:pt x="19627" y="7174"/>
                      <a:pt x="19546" y="7085"/>
                    </a:cubicBezTo>
                    <a:cubicBezTo>
                      <a:pt x="19465" y="6997"/>
                      <a:pt x="19368" y="6927"/>
                      <a:pt x="19258" y="6883"/>
                    </a:cubicBezTo>
                    <a:cubicBezTo>
                      <a:pt x="19157" y="6848"/>
                      <a:pt x="19060" y="6830"/>
                      <a:pt x="18941" y="6821"/>
                    </a:cubicBezTo>
                    <a:cubicBezTo>
                      <a:pt x="18822" y="6812"/>
                      <a:pt x="18681" y="6812"/>
                      <a:pt x="18495" y="6812"/>
                    </a:cubicBezTo>
                    <a:lnTo>
                      <a:pt x="14215" y="6812"/>
                    </a:lnTo>
                    <a:cubicBezTo>
                      <a:pt x="15900" y="3920"/>
                      <a:pt x="14079" y="107"/>
                      <a:pt x="10963" y="2"/>
                    </a:cubicBezTo>
                    <a:close/>
                    <a:moveTo>
                      <a:pt x="10943" y="844"/>
                    </a:moveTo>
                    <a:cubicBezTo>
                      <a:pt x="13614" y="936"/>
                      <a:pt x="15072" y="4320"/>
                      <a:pt x="13450" y="6662"/>
                    </a:cubicBezTo>
                    <a:lnTo>
                      <a:pt x="10807" y="10738"/>
                    </a:lnTo>
                    <a:lnTo>
                      <a:pt x="8194" y="6734"/>
                    </a:lnTo>
                    <a:cubicBezTo>
                      <a:pt x="6495" y="4278"/>
                      <a:pt x="8142" y="747"/>
                      <a:pt x="10943" y="844"/>
                    </a:cubicBezTo>
                    <a:close/>
                    <a:moveTo>
                      <a:pt x="10800" y="2058"/>
                    </a:moveTo>
                    <a:cubicBezTo>
                      <a:pt x="10244" y="2058"/>
                      <a:pt x="9687" y="2292"/>
                      <a:pt x="9263" y="2760"/>
                    </a:cubicBezTo>
                    <a:cubicBezTo>
                      <a:pt x="8414" y="3696"/>
                      <a:pt x="8414" y="5213"/>
                      <a:pt x="9263" y="6149"/>
                    </a:cubicBezTo>
                    <a:cubicBezTo>
                      <a:pt x="10112" y="7084"/>
                      <a:pt x="11488" y="7084"/>
                      <a:pt x="12337" y="6149"/>
                    </a:cubicBezTo>
                    <a:cubicBezTo>
                      <a:pt x="13186" y="5213"/>
                      <a:pt x="13186" y="3696"/>
                      <a:pt x="12337" y="2760"/>
                    </a:cubicBezTo>
                    <a:cubicBezTo>
                      <a:pt x="11913" y="2292"/>
                      <a:pt x="11356" y="2058"/>
                      <a:pt x="10800" y="2058"/>
                    </a:cubicBezTo>
                    <a:close/>
                    <a:moveTo>
                      <a:pt x="10800" y="2867"/>
                    </a:moveTo>
                    <a:cubicBezTo>
                      <a:pt x="11168" y="2867"/>
                      <a:pt x="11536" y="3022"/>
                      <a:pt x="11817" y="3332"/>
                    </a:cubicBezTo>
                    <a:cubicBezTo>
                      <a:pt x="12379" y="3952"/>
                      <a:pt x="12379" y="4957"/>
                      <a:pt x="11817" y="5576"/>
                    </a:cubicBezTo>
                    <a:cubicBezTo>
                      <a:pt x="11255" y="6196"/>
                      <a:pt x="10345" y="6196"/>
                      <a:pt x="9783" y="5576"/>
                    </a:cubicBezTo>
                    <a:cubicBezTo>
                      <a:pt x="9221" y="4957"/>
                      <a:pt x="9221" y="3952"/>
                      <a:pt x="9783" y="3332"/>
                    </a:cubicBezTo>
                    <a:cubicBezTo>
                      <a:pt x="10064" y="3022"/>
                      <a:pt x="10432" y="2867"/>
                      <a:pt x="10800" y="2867"/>
                    </a:cubicBezTo>
                    <a:close/>
                    <a:moveTo>
                      <a:pt x="2805" y="7575"/>
                    </a:moveTo>
                    <a:lnTo>
                      <a:pt x="2807" y="7575"/>
                    </a:lnTo>
                    <a:lnTo>
                      <a:pt x="7875" y="7575"/>
                    </a:lnTo>
                    <a:lnTo>
                      <a:pt x="10805" y="12158"/>
                    </a:lnTo>
                    <a:lnTo>
                      <a:pt x="13729" y="7575"/>
                    </a:lnTo>
                    <a:lnTo>
                      <a:pt x="18795" y="7575"/>
                    </a:lnTo>
                    <a:cubicBezTo>
                      <a:pt x="18839" y="7575"/>
                      <a:pt x="18873" y="7575"/>
                      <a:pt x="18901" y="7577"/>
                    </a:cubicBezTo>
                    <a:cubicBezTo>
                      <a:pt x="18930" y="7580"/>
                      <a:pt x="18953" y="7584"/>
                      <a:pt x="18977" y="7592"/>
                    </a:cubicBezTo>
                    <a:cubicBezTo>
                      <a:pt x="19003" y="7602"/>
                      <a:pt x="19026" y="7619"/>
                      <a:pt x="19046" y="7640"/>
                    </a:cubicBezTo>
                    <a:cubicBezTo>
                      <a:pt x="19065" y="7662"/>
                      <a:pt x="19080" y="7688"/>
                      <a:pt x="19089" y="7717"/>
                    </a:cubicBezTo>
                    <a:cubicBezTo>
                      <a:pt x="19097" y="7743"/>
                      <a:pt x="19101" y="7769"/>
                      <a:pt x="19103" y="7801"/>
                    </a:cubicBezTo>
                    <a:cubicBezTo>
                      <a:pt x="19105" y="7832"/>
                      <a:pt x="19105" y="7869"/>
                      <a:pt x="19105" y="7919"/>
                    </a:cubicBezTo>
                    <a:lnTo>
                      <a:pt x="19105" y="18994"/>
                    </a:lnTo>
                    <a:lnTo>
                      <a:pt x="2495" y="18997"/>
                    </a:lnTo>
                    <a:lnTo>
                      <a:pt x="2495" y="7917"/>
                    </a:lnTo>
                    <a:cubicBezTo>
                      <a:pt x="2495" y="7868"/>
                      <a:pt x="2495" y="7831"/>
                      <a:pt x="2497" y="7800"/>
                    </a:cubicBezTo>
                    <a:cubicBezTo>
                      <a:pt x="2499" y="7769"/>
                      <a:pt x="2503" y="7743"/>
                      <a:pt x="2510" y="7717"/>
                    </a:cubicBezTo>
                    <a:cubicBezTo>
                      <a:pt x="2520" y="7688"/>
                      <a:pt x="2535" y="7662"/>
                      <a:pt x="2554" y="7640"/>
                    </a:cubicBezTo>
                    <a:cubicBezTo>
                      <a:pt x="2574" y="7619"/>
                      <a:pt x="2597" y="7602"/>
                      <a:pt x="2623" y="7592"/>
                    </a:cubicBezTo>
                    <a:cubicBezTo>
                      <a:pt x="2647" y="7584"/>
                      <a:pt x="2671" y="7580"/>
                      <a:pt x="2699" y="7577"/>
                    </a:cubicBezTo>
                    <a:cubicBezTo>
                      <a:pt x="2728" y="7575"/>
                      <a:pt x="2761" y="7575"/>
                      <a:pt x="2805" y="7575"/>
                    </a:cubicBezTo>
                    <a:close/>
                    <a:moveTo>
                      <a:pt x="714" y="19780"/>
                    </a:moveTo>
                    <a:lnTo>
                      <a:pt x="20886" y="19780"/>
                    </a:lnTo>
                    <a:lnTo>
                      <a:pt x="20886" y="20063"/>
                    </a:lnTo>
                    <a:cubicBezTo>
                      <a:pt x="20886" y="20158"/>
                      <a:pt x="20886" y="20229"/>
                      <a:pt x="20882" y="20290"/>
                    </a:cubicBezTo>
                    <a:cubicBezTo>
                      <a:pt x="20878" y="20350"/>
                      <a:pt x="20871" y="20400"/>
                      <a:pt x="20856" y="20452"/>
                    </a:cubicBezTo>
                    <a:cubicBezTo>
                      <a:pt x="20838" y="20508"/>
                      <a:pt x="20809" y="20558"/>
                      <a:pt x="20772" y="20599"/>
                    </a:cubicBezTo>
                    <a:cubicBezTo>
                      <a:pt x="20735" y="20640"/>
                      <a:pt x="20689" y="20672"/>
                      <a:pt x="20638" y="20692"/>
                    </a:cubicBezTo>
                    <a:cubicBezTo>
                      <a:pt x="20592" y="20708"/>
                      <a:pt x="20547" y="20717"/>
                      <a:pt x="20491" y="20721"/>
                    </a:cubicBezTo>
                    <a:cubicBezTo>
                      <a:pt x="20436" y="20725"/>
                      <a:pt x="20371" y="20725"/>
                      <a:pt x="20283" y="20725"/>
                    </a:cubicBezTo>
                    <a:lnTo>
                      <a:pt x="1315" y="20725"/>
                    </a:lnTo>
                    <a:cubicBezTo>
                      <a:pt x="1229" y="20725"/>
                      <a:pt x="1163" y="20725"/>
                      <a:pt x="1108" y="20721"/>
                    </a:cubicBezTo>
                    <a:cubicBezTo>
                      <a:pt x="1053" y="20717"/>
                      <a:pt x="1009" y="20708"/>
                      <a:pt x="962" y="20692"/>
                    </a:cubicBezTo>
                    <a:cubicBezTo>
                      <a:pt x="912" y="20672"/>
                      <a:pt x="866" y="20640"/>
                      <a:pt x="829" y="20599"/>
                    </a:cubicBezTo>
                    <a:cubicBezTo>
                      <a:pt x="791" y="20558"/>
                      <a:pt x="762" y="20508"/>
                      <a:pt x="744" y="20452"/>
                    </a:cubicBezTo>
                    <a:cubicBezTo>
                      <a:pt x="729" y="20400"/>
                      <a:pt x="722" y="20350"/>
                      <a:pt x="718" y="20289"/>
                    </a:cubicBezTo>
                    <a:cubicBezTo>
                      <a:pt x="714" y="20228"/>
                      <a:pt x="714" y="20156"/>
                      <a:pt x="714" y="20059"/>
                    </a:cubicBezTo>
                    <a:lnTo>
                      <a:pt x="714" y="19780"/>
                    </a:lnTo>
                    <a:close/>
                  </a:path>
                </a:pathLst>
              </a:custGeom>
              <a:solidFill>
                <a:srgbClr val="262D3B"/>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grpSp>
        <p:grpSp>
          <p:nvGrpSpPr>
            <p:cNvPr id="133" name="Группа 132"/>
            <p:cNvGrpSpPr/>
            <p:nvPr/>
          </p:nvGrpSpPr>
          <p:grpSpPr>
            <a:xfrm>
              <a:off x="9006519" y="3747712"/>
              <a:ext cx="1040892" cy="1095161"/>
              <a:chOff x="8477129" y="3747712"/>
              <a:chExt cx="1040892" cy="1095161"/>
            </a:xfrm>
          </p:grpSpPr>
          <p:sp>
            <p:nvSpPr>
              <p:cNvPr id="153" name="Фигура"/>
              <p:cNvSpPr/>
              <p:nvPr/>
            </p:nvSpPr>
            <p:spPr>
              <a:xfrm>
                <a:off x="8819421" y="4065977"/>
                <a:ext cx="355653" cy="356015"/>
              </a:xfrm>
              <a:custGeom>
                <a:avLst/>
                <a:gdLst/>
                <a:ahLst/>
                <a:cxnLst>
                  <a:cxn ang="0">
                    <a:pos x="wd2" y="hd2"/>
                  </a:cxn>
                  <a:cxn ang="5400000">
                    <a:pos x="wd2" y="hd2"/>
                  </a:cxn>
                  <a:cxn ang="10800000">
                    <a:pos x="wd2" y="hd2"/>
                  </a:cxn>
                  <a:cxn ang="16200000">
                    <a:pos x="wd2" y="hd2"/>
                  </a:cxn>
                </a:cxnLst>
                <a:rect l="0" t="0" r="r" b="b"/>
                <a:pathLst>
                  <a:path w="20911" h="20595" extrusionOk="0">
                    <a:moveTo>
                      <a:pt x="10457" y="0"/>
                    </a:moveTo>
                    <a:cubicBezTo>
                      <a:pt x="7778" y="0"/>
                      <a:pt x="5098" y="1007"/>
                      <a:pt x="3055" y="3017"/>
                    </a:cubicBezTo>
                    <a:cubicBezTo>
                      <a:pt x="623" y="5410"/>
                      <a:pt x="-350" y="8686"/>
                      <a:pt x="112" y="11795"/>
                    </a:cubicBezTo>
                    <a:lnTo>
                      <a:pt x="6935" y="5123"/>
                    </a:lnTo>
                    <a:lnTo>
                      <a:pt x="14000" y="12062"/>
                    </a:lnTo>
                    <a:lnTo>
                      <a:pt x="20021" y="6138"/>
                    </a:lnTo>
                    <a:cubicBezTo>
                      <a:pt x="19513" y="5007"/>
                      <a:pt x="18799" y="3944"/>
                      <a:pt x="17857" y="3017"/>
                    </a:cubicBezTo>
                    <a:cubicBezTo>
                      <a:pt x="15814" y="1007"/>
                      <a:pt x="13136" y="0"/>
                      <a:pt x="10457" y="0"/>
                    </a:cubicBezTo>
                    <a:close/>
                    <a:moveTo>
                      <a:pt x="6951" y="8620"/>
                    </a:moveTo>
                    <a:lnTo>
                      <a:pt x="923" y="14525"/>
                    </a:lnTo>
                    <a:cubicBezTo>
                      <a:pt x="1430" y="15631"/>
                      <a:pt x="2131" y="16670"/>
                      <a:pt x="3055" y="17579"/>
                    </a:cubicBezTo>
                    <a:cubicBezTo>
                      <a:pt x="7142" y="21600"/>
                      <a:pt x="13770" y="21600"/>
                      <a:pt x="17857" y="17579"/>
                    </a:cubicBezTo>
                    <a:cubicBezTo>
                      <a:pt x="20274" y="15201"/>
                      <a:pt x="21250" y="11953"/>
                      <a:pt x="20809" y="8862"/>
                    </a:cubicBezTo>
                    <a:lnTo>
                      <a:pt x="14039" y="15568"/>
                    </a:lnTo>
                    <a:lnTo>
                      <a:pt x="6951" y="8620"/>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56" name="Фигура"/>
              <p:cNvSpPr/>
              <p:nvPr/>
            </p:nvSpPr>
            <p:spPr>
              <a:xfrm>
                <a:off x="8477129" y="3747712"/>
                <a:ext cx="1040892" cy="10951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 y="9767"/>
                    </a:lnTo>
                    <a:lnTo>
                      <a:pt x="832" y="9767"/>
                    </a:lnTo>
                    <a:lnTo>
                      <a:pt x="826" y="3269"/>
                    </a:lnTo>
                    <a:lnTo>
                      <a:pt x="20760" y="3269"/>
                    </a:lnTo>
                    <a:lnTo>
                      <a:pt x="20764" y="6814"/>
                    </a:lnTo>
                    <a:lnTo>
                      <a:pt x="17822" y="9610"/>
                    </a:lnTo>
                    <a:lnTo>
                      <a:pt x="15777" y="7708"/>
                    </a:lnTo>
                    <a:cubicBezTo>
                      <a:pt x="15513" y="7135"/>
                      <a:pt x="15136" y="6599"/>
                      <a:pt x="14643" y="6130"/>
                    </a:cubicBezTo>
                    <a:cubicBezTo>
                      <a:pt x="13580" y="5120"/>
                      <a:pt x="12187" y="4614"/>
                      <a:pt x="10794" y="4614"/>
                    </a:cubicBezTo>
                    <a:cubicBezTo>
                      <a:pt x="9400" y="4614"/>
                      <a:pt x="8007" y="5120"/>
                      <a:pt x="6944" y="6130"/>
                    </a:cubicBezTo>
                    <a:cubicBezTo>
                      <a:pt x="5713" y="7299"/>
                      <a:pt x="5199" y="8889"/>
                      <a:pt x="5393" y="10413"/>
                    </a:cubicBezTo>
                    <a:lnTo>
                      <a:pt x="3753" y="8833"/>
                    </a:lnTo>
                    <a:lnTo>
                      <a:pt x="10" y="12399"/>
                    </a:lnTo>
                    <a:lnTo>
                      <a:pt x="13" y="17114"/>
                    </a:lnTo>
                    <a:lnTo>
                      <a:pt x="7893" y="17114"/>
                    </a:lnTo>
                    <a:lnTo>
                      <a:pt x="7893" y="16311"/>
                    </a:lnTo>
                    <a:lnTo>
                      <a:pt x="839" y="16311"/>
                    </a:lnTo>
                    <a:lnTo>
                      <a:pt x="835" y="12751"/>
                    </a:lnTo>
                    <a:lnTo>
                      <a:pt x="3760" y="9973"/>
                    </a:lnTo>
                    <a:lnTo>
                      <a:pt x="5834" y="11924"/>
                    </a:lnTo>
                    <a:cubicBezTo>
                      <a:pt x="6097" y="12476"/>
                      <a:pt x="6466" y="12994"/>
                      <a:pt x="6944" y="13447"/>
                    </a:cubicBezTo>
                    <a:cubicBezTo>
                      <a:pt x="7893" y="14350"/>
                      <a:pt x="9106" y="14846"/>
                      <a:pt x="10347" y="14943"/>
                    </a:cubicBezTo>
                    <a:lnTo>
                      <a:pt x="10347" y="16328"/>
                    </a:lnTo>
                    <a:lnTo>
                      <a:pt x="9370" y="16328"/>
                    </a:lnTo>
                    <a:lnTo>
                      <a:pt x="9370" y="20247"/>
                    </a:lnTo>
                    <a:cubicBezTo>
                      <a:pt x="9370" y="20994"/>
                      <a:pt x="10008" y="21600"/>
                      <a:pt x="10794" y="21600"/>
                    </a:cubicBezTo>
                    <a:cubicBezTo>
                      <a:pt x="11579" y="21600"/>
                      <a:pt x="12217" y="20994"/>
                      <a:pt x="12217" y="20247"/>
                    </a:cubicBezTo>
                    <a:lnTo>
                      <a:pt x="12217" y="16328"/>
                    </a:lnTo>
                    <a:lnTo>
                      <a:pt x="11240" y="16328"/>
                    </a:lnTo>
                    <a:lnTo>
                      <a:pt x="11240" y="14943"/>
                    </a:lnTo>
                    <a:cubicBezTo>
                      <a:pt x="12481" y="14846"/>
                      <a:pt x="13693" y="14350"/>
                      <a:pt x="14643" y="13447"/>
                    </a:cubicBezTo>
                    <a:cubicBezTo>
                      <a:pt x="15847" y="12303"/>
                      <a:pt x="16368" y="10755"/>
                      <a:pt x="16208" y="9261"/>
                    </a:cubicBezTo>
                    <a:lnTo>
                      <a:pt x="17830" y="10783"/>
                    </a:lnTo>
                    <a:lnTo>
                      <a:pt x="21593" y="7216"/>
                    </a:lnTo>
                    <a:lnTo>
                      <a:pt x="21587" y="0"/>
                    </a:lnTo>
                    <a:lnTo>
                      <a:pt x="0" y="0"/>
                    </a:lnTo>
                    <a:close/>
                    <a:moveTo>
                      <a:pt x="826" y="804"/>
                    </a:moveTo>
                    <a:lnTo>
                      <a:pt x="20760" y="804"/>
                    </a:lnTo>
                    <a:lnTo>
                      <a:pt x="20760" y="2517"/>
                    </a:lnTo>
                    <a:lnTo>
                      <a:pt x="826" y="2517"/>
                    </a:lnTo>
                    <a:lnTo>
                      <a:pt x="826" y="804"/>
                    </a:lnTo>
                    <a:close/>
                    <a:moveTo>
                      <a:pt x="2055" y="1253"/>
                    </a:moveTo>
                    <a:lnTo>
                      <a:pt x="2055" y="2058"/>
                    </a:lnTo>
                    <a:lnTo>
                      <a:pt x="2902" y="2058"/>
                    </a:lnTo>
                    <a:lnTo>
                      <a:pt x="2902" y="1253"/>
                    </a:lnTo>
                    <a:lnTo>
                      <a:pt x="2055" y="1253"/>
                    </a:lnTo>
                    <a:close/>
                    <a:moveTo>
                      <a:pt x="3780" y="1253"/>
                    </a:moveTo>
                    <a:lnTo>
                      <a:pt x="3780" y="2058"/>
                    </a:lnTo>
                    <a:lnTo>
                      <a:pt x="4627" y="2058"/>
                    </a:lnTo>
                    <a:lnTo>
                      <a:pt x="4627" y="1253"/>
                    </a:lnTo>
                    <a:lnTo>
                      <a:pt x="3780" y="1253"/>
                    </a:lnTo>
                    <a:close/>
                    <a:moveTo>
                      <a:pt x="5504" y="1253"/>
                    </a:moveTo>
                    <a:lnTo>
                      <a:pt x="5504" y="2058"/>
                    </a:lnTo>
                    <a:lnTo>
                      <a:pt x="6351" y="2058"/>
                    </a:lnTo>
                    <a:lnTo>
                      <a:pt x="6351" y="1253"/>
                    </a:lnTo>
                    <a:lnTo>
                      <a:pt x="5504" y="1253"/>
                    </a:lnTo>
                    <a:close/>
                    <a:moveTo>
                      <a:pt x="10794" y="5430"/>
                    </a:moveTo>
                    <a:cubicBezTo>
                      <a:pt x="11967" y="5430"/>
                      <a:pt x="13140" y="5856"/>
                      <a:pt x="14036" y="6707"/>
                    </a:cubicBezTo>
                    <a:cubicBezTo>
                      <a:pt x="15826" y="8409"/>
                      <a:pt x="15826" y="11169"/>
                      <a:pt x="14036" y="12871"/>
                    </a:cubicBezTo>
                    <a:cubicBezTo>
                      <a:pt x="12245" y="14573"/>
                      <a:pt x="9341" y="14573"/>
                      <a:pt x="7551" y="12871"/>
                    </a:cubicBezTo>
                    <a:cubicBezTo>
                      <a:pt x="5760" y="11169"/>
                      <a:pt x="5760" y="8409"/>
                      <a:pt x="7551" y="6707"/>
                    </a:cubicBezTo>
                    <a:cubicBezTo>
                      <a:pt x="8446" y="5856"/>
                      <a:pt x="9620" y="5430"/>
                      <a:pt x="10794" y="5430"/>
                    </a:cubicBezTo>
                    <a:close/>
                    <a:moveTo>
                      <a:pt x="20767" y="9869"/>
                    </a:moveTo>
                    <a:lnTo>
                      <a:pt x="20773" y="16311"/>
                    </a:lnTo>
                    <a:lnTo>
                      <a:pt x="13693" y="16311"/>
                    </a:lnTo>
                    <a:lnTo>
                      <a:pt x="13693" y="17114"/>
                    </a:lnTo>
                    <a:lnTo>
                      <a:pt x="21600" y="17114"/>
                    </a:lnTo>
                    <a:lnTo>
                      <a:pt x="21594" y="9869"/>
                    </a:lnTo>
                    <a:lnTo>
                      <a:pt x="20767" y="9869"/>
                    </a:lnTo>
                    <a:close/>
                    <a:moveTo>
                      <a:pt x="10207" y="17177"/>
                    </a:moveTo>
                    <a:lnTo>
                      <a:pt x="11380" y="17177"/>
                    </a:lnTo>
                    <a:lnTo>
                      <a:pt x="11380" y="20189"/>
                    </a:lnTo>
                    <a:cubicBezTo>
                      <a:pt x="11380" y="20497"/>
                      <a:pt x="11117" y="20746"/>
                      <a:pt x="10794" y="20746"/>
                    </a:cubicBezTo>
                    <a:cubicBezTo>
                      <a:pt x="10470" y="20746"/>
                      <a:pt x="10207" y="20497"/>
                      <a:pt x="10207" y="20189"/>
                    </a:cubicBezTo>
                    <a:lnTo>
                      <a:pt x="10207" y="17177"/>
                    </a:lnTo>
                    <a:close/>
                  </a:path>
                </a:pathLst>
              </a:custGeom>
              <a:solidFill>
                <a:srgbClr val="262D3B"/>
              </a:solidFill>
              <a:ln w="12700" cap="flat">
                <a:noFill/>
                <a:miter lim="400000"/>
              </a:ln>
              <a:effectLst/>
            </p:spPr>
            <p:txBody>
              <a:bodyPr wrap="square" lIns="25400" tIns="25400" rIns="25400" bIns="2540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grpSp>
        <p:grpSp>
          <p:nvGrpSpPr>
            <p:cNvPr id="159" name="Группа 158"/>
            <p:cNvGrpSpPr/>
            <p:nvPr/>
          </p:nvGrpSpPr>
          <p:grpSpPr>
            <a:xfrm>
              <a:off x="14233969" y="8874141"/>
              <a:ext cx="1094783" cy="1094781"/>
              <a:chOff x="21452917" y="3748689"/>
              <a:chExt cx="1094783" cy="1094781"/>
            </a:xfrm>
          </p:grpSpPr>
          <p:sp>
            <p:nvSpPr>
              <p:cNvPr id="162" name="Кружок"/>
              <p:cNvSpPr/>
              <p:nvPr/>
            </p:nvSpPr>
            <p:spPr>
              <a:xfrm>
                <a:off x="21636250" y="3932125"/>
                <a:ext cx="727218" cy="727218"/>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65" name="Фигура"/>
              <p:cNvSpPr/>
              <p:nvPr/>
            </p:nvSpPr>
            <p:spPr>
              <a:xfrm>
                <a:off x="21452917" y="3748689"/>
                <a:ext cx="1094783" cy="1094781"/>
              </a:xfrm>
              <a:custGeom>
                <a:avLst/>
                <a:gdLst/>
                <a:ahLst/>
                <a:cxnLst>
                  <a:cxn ang="0">
                    <a:pos x="wd2" y="hd2"/>
                  </a:cxn>
                  <a:cxn ang="5400000">
                    <a:pos x="wd2" y="hd2"/>
                  </a:cxn>
                  <a:cxn ang="10800000">
                    <a:pos x="wd2" y="hd2"/>
                  </a:cxn>
                  <a:cxn ang="16200000">
                    <a:pos x="wd2" y="hd2"/>
                  </a:cxn>
                </a:cxnLst>
                <a:rect l="0" t="0" r="r" b="b"/>
                <a:pathLst>
                  <a:path w="20772" h="21178" extrusionOk="0">
                    <a:moveTo>
                      <a:pt x="16533" y="0"/>
                    </a:moveTo>
                    <a:cubicBezTo>
                      <a:pt x="15448" y="0"/>
                      <a:pt x="14363" y="422"/>
                      <a:pt x="13535" y="1266"/>
                    </a:cubicBezTo>
                    <a:lnTo>
                      <a:pt x="10848" y="4006"/>
                    </a:lnTo>
                    <a:cubicBezTo>
                      <a:pt x="9529" y="5351"/>
                      <a:pt x="9264" y="7360"/>
                      <a:pt x="10047" y="8976"/>
                    </a:cubicBezTo>
                    <a:lnTo>
                      <a:pt x="10748" y="8615"/>
                    </a:lnTo>
                    <a:cubicBezTo>
                      <a:pt x="10108" y="7293"/>
                      <a:pt x="10325" y="5650"/>
                      <a:pt x="11404" y="4550"/>
                    </a:cubicBezTo>
                    <a:lnTo>
                      <a:pt x="14061" y="1840"/>
                    </a:lnTo>
                    <a:cubicBezTo>
                      <a:pt x="14739" y="1150"/>
                      <a:pt x="15626" y="805"/>
                      <a:pt x="16514" y="805"/>
                    </a:cubicBezTo>
                    <a:cubicBezTo>
                      <a:pt x="17402" y="805"/>
                      <a:pt x="18290" y="1150"/>
                      <a:pt x="18967" y="1840"/>
                    </a:cubicBezTo>
                    <a:cubicBezTo>
                      <a:pt x="20322" y="3222"/>
                      <a:pt x="20322" y="5461"/>
                      <a:pt x="18967" y="6842"/>
                    </a:cubicBezTo>
                    <a:lnTo>
                      <a:pt x="16310" y="9552"/>
                    </a:lnTo>
                    <a:cubicBezTo>
                      <a:pt x="15236" y="10646"/>
                      <a:pt x="13636" y="10870"/>
                      <a:pt x="12343" y="10230"/>
                    </a:cubicBezTo>
                    <a:lnTo>
                      <a:pt x="11964" y="10932"/>
                    </a:lnTo>
                    <a:cubicBezTo>
                      <a:pt x="13549" y="11734"/>
                      <a:pt x="15523" y="11465"/>
                      <a:pt x="16844" y="10118"/>
                    </a:cubicBezTo>
                    <a:lnTo>
                      <a:pt x="19530" y="7379"/>
                    </a:lnTo>
                    <a:cubicBezTo>
                      <a:pt x="21186" y="5691"/>
                      <a:pt x="21186" y="2954"/>
                      <a:pt x="19530" y="1266"/>
                    </a:cubicBezTo>
                    <a:cubicBezTo>
                      <a:pt x="18703" y="422"/>
                      <a:pt x="17618" y="0"/>
                      <a:pt x="16533" y="0"/>
                    </a:cubicBezTo>
                    <a:close/>
                    <a:moveTo>
                      <a:pt x="10370" y="1146"/>
                    </a:moveTo>
                    <a:cubicBezTo>
                      <a:pt x="10223" y="1146"/>
                      <a:pt x="10075" y="1149"/>
                      <a:pt x="9928" y="1156"/>
                    </a:cubicBezTo>
                    <a:cubicBezTo>
                      <a:pt x="9781" y="1164"/>
                      <a:pt x="9634" y="1175"/>
                      <a:pt x="9487" y="1189"/>
                    </a:cubicBezTo>
                    <a:lnTo>
                      <a:pt x="9565" y="1999"/>
                    </a:lnTo>
                    <a:cubicBezTo>
                      <a:pt x="9699" y="1986"/>
                      <a:pt x="9833" y="1976"/>
                      <a:pt x="9967" y="1970"/>
                    </a:cubicBezTo>
                    <a:cubicBezTo>
                      <a:pt x="10101" y="1963"/>
                      <a:pt x="10234" y="1960"/>
                      <a:pt x="10368" y="1960"/>
                    </a:cubicBezTo>
                    <a:lnTo>
                      <a:pt x="10370" y="1146"/>
                    </a:lnTo>
                    <a:close/>
                    <a:moveTo>
                      <a:pt x="8636" y="1313"/>
                    </a:moveTo>
                    <a:cubicBezTo>
                      <a:pt x="8497" y="1340"/>
                      <a:pt x="8359" y="1371"/>
                      <a:pt x="8221" y="1405"/>
                    </a:cubicBezTo>
                    <a:cubicBezTo>
                      <a:pt x="8083" y="1439"/>
                      <a:pt x="7946" y="1477"/>
                      <a:pt x="7809" y="1517"/>
                    </a:cubicBezTo>
                    <a:lnTo>
                      <a:pt x="8032" y="2297"/>
                    </a:lnTo>
                    <a:cubicBezTo>
                      <a:pt x="8157" y="2261"/>
                      <a:pt x="8282" y="2227"/>
                      <a:pt x="8409" y="2196"/>
                    </a:cubicBezTo>
                    <a:cubicBezTo>
                      <a:pt x="8535" y="2165"/>
                      <a:pt x="8661" y="2137"/>
                      <a:pt x="8788" y="2113"/>
                    </a:cubicBezTo>
                    <a:lnTo>
                      <a:pt x="8636" y="1313"/>
                    </a:lnTo>
                    <a:close/>
                    <a:moveTo>
                      <a:pt x="6983" y="1803"/>
                    </a:moveTo>
                    <a:cubicBezTo>
                      <a:pt x="6855" y="1854"/>
                      <a:pt x="6728" y="1908"/>
                      <a:pt x="6603" y="1965"/>
                    </a:cubicBezTo>
                    <a:cubicBezTo>
                      <a:pt x="6477" y="2023"/>
                      <a:pt x="6352" y="2084"/>
                      <a:pt x="6228" y="2147"/>
                    </a:cubicBezTo>
                    <a:lnTo>
                      <a:pt x="6588" y="2874"/>
                    </a:lnTo>
                    <a:cubicBezTo>
                      <a:pt x="6701" y="2816"/>
                      <a:pt x="6815" y="2761"/>
                      <a:pt x="6930" y="2708"/>
                    </a:cubicBezTo>
                    <a:cubicBezTo>
                      <a:pt x="7045" y="2656"/>
                      <a:pt x="7161" y="2606"/>
                      <a:pt x="7277" y="2559"/>
                    </a:cubicBezTo>
                    <a:lnTo>
                      <a:pt x="6983" y="1803"/>
                    </a:lnTo>
                    <a:close/>
                    <a:moveTo>
                      <a:pt x="5532" y="2542"/>
                    </a:moveTo>
                    <a:cubicBezTo>
                      <a:pt x="5405" y="2623"/>
                      <a:pt x="5278" y="2706"/>
                      <a:pt x="5153" y="2793"/>
                    </a:cubicBezTo>
                    <a:cubicBezTo>
                      <a:pt x="5029" y="2881"/>
                      <a:pt x="4906" y="2971"/>
                      <a:pt x="4785" y="3065"/>
                    </a:cubicBezTo>
                    <a:lnTo>
                      <a:pt x="5266" y="3714"/>
                    </a:lnTo>
                    <a:cubicBezTo>
                      <a:pt x="5378" y="3628"/>
                      <a:pt x="5490" y="3545"/>
                      <a:pt x="5605" y="3465"/>
                    </a:cubicBezTo>
                    <a:cubicBezTo>
                      <a:pt x="5719" y="3385"/>
                      <a:pt x="5834" y="3308"/>
                      <a:pt x="5952" y="3235"/>
                    </a:cubicBezTo>
                    <a:lnTo>
                      <a:pt x="5532" y="2542"/>
                    </a:lnTo>
                    <a:close/>
                    <a:moveTo>
                      <a:pt x="4156" y="3596"/>
                    </a:moveTo>
                    <a:cubicBezTo>
                      <a:pt x="4047" y="3697"/>
                      <a:pt x="3939" y="3802"/>
                      <a:pt x="3833" y="3910"/>
                    </a:cubicBezTo>
                    <a:cubicBezTo>
                      <a:pt x="3720" y="4025"/>
                      <a:pt x="3611" y="4142"/>
                      <a:pt x="3505" y="4261"/>
                    </a:cubicBezTo>
                    <a:lnTo>
                      <a:pt x="4102" y="4802"/>
                    </a:lnTo>
                    <a:cubicBezTo>
                      <a:pt x="4198" y="4695"/>
                      <a:pt x="4296" y="4589"/>
                      <a:pt x="4397" y="4485"/>
                    </a:cubicBezTo>
                    <a:cubicBezTo>
                      <a:pt x="4494" y="4386"/>
                      <a:pt x="4593" y="4292"/>
                      <a:pt x="4693" y="4199"/>
                    </a:cubicBezTo>
                    <a:lnTo>
                      <a:pt x="4156" y="3596"/>
                    </a:lnTo>
                    <a:close/>
                    <a:moveTo>
                      <a:pt x="2974" y="4921"/>
                    </a:moveTo>
                    <a:cubicBezTo>
                      <a:pt x="2888" y="5037"/>
                      <a:pt x="2806" y="5155"/>
                      <a:pt x="2727" y="5274"/>
                    </a:cubicBezTo>
                    <a:cubicBezTo>
                      <a:pt x="2648" y="5392"/>
                      <a:pt x="2571" y="5512"/>
                      <a:pt x="2498" y="5634"/>
                    </a:cubicBezTo>
                    <a:lnTo>
                      <a:pt x="3180" y="6055"/>
                    </a:lnTo>
                    <a:cubicBezTo>
                      <a:pt x="3247" y="5944"/>
                      <a:pt x="3317" y="5834"/>
                      <a:pt x="3390" y="5726"/>
                    </a:cubicBezTo>
                    <a:cubicBezTo>
                      <a:pt x="3462" y="5617"/>
                      <a:pt x="3538" y="5510"/>
                      <a:pt x="3616" y="5404"/>
                    </a:cubicBezTo>
                    <a:lnTo>
                      <a:pt x="2974" y="4921"/>
                    </a:lnTo>
                    <a:close/>
                    <a:moveTo>
                      <a:pt x="14089" y="6231"/>
                    </a:moveTo>
                    <a:lnTo>
                      <a:pt x="6106" y="14370"/>
                    </a:lnTo>
                    <a:lnTo>
                      <a:pt x="6671" y="14947"/>
                    </a:lnTo>
                    <a:lnTo>
                      <a:pt x="14655" y="6808"/>
                    </a:lnTo>
                    <a:lnTo>
                      <a:pt x="14089" y="6231"/>
                    </a:lnTo>
                    <a:close/>
                    <a:moveTo>
                      <a:pt x="2069" y="6425"/>
                    </a:moveTo>
                    <a:cubicBezTo>
                      <a:pt x="2010" y="6548"/>
                      <a:pt x="1954" y="6672"/>
                      <a:pt x="1900" y="6796"/>
                    </a:cubicBezTo>
                    <a:cubicBezTo>
                      <a:pt x="1847" y="6920"/>
                      <a:pt x="1796" y="7046"/>
                      <a:pt x="1748" y="7172"/>
                    </a:cubicBezTo>
                    <a:lnTo>
                      <a:pt x="2492" y="7465"/>
                    </a:lnTo>
                    <a:cubicBezTo>
                      <a:pt x="2536" y="7348"/>
                      <a:pt x="2583" y="7233"/>
                      <a:pt x="2632" y="7119"/>
                    </a:cubicBezTo>
                    <a:cubicBezTo>
                      <a:pt x="2682" y="7005"/>
                      <a:pt x="2734" y="6891"/>
                      <a:pt x="2789" y="6778"/>
                    </a:cubicBezTo>
                    <a:lnTo>
                      <a:pt x="2069" y="6425"/>
                    </a:lnTo>
                    <a:close/>
                    <a:moveTo>
                      <a:pt x="1464" y="8046"/>
                    </a:moveTo>
                    <a:cubicBezTo>
                      <a:pt x="1427" y="8181"/>
                      <a:pt x="1393" y="8316"/>
                      <a:pt x="1362" y="8453"/>
                    </a:cubicBezTo>
                    <a:cubicBezTo>
                      <a:pt x="1331" y="8589"/>
                      <a:pt x="1303" y="8726"/>
                      <a:pt x="1278" y="8863"/>
                    </a:cubicBezTo>
                    <a:lnTo>
                      <a:pt x="2064" y="9004"/>
                    </a:lnTo>
                    <a:cubicBezTo>
                      <a:pt x="2087" y="8880"/>
                      <a:pt x="2112" y="8756"/>
                      <a:pt x="2140" y="8633"/>
                    </a:cubicBezTo>
                    <a:cubicBezTo>
                      <a:pt x="2168" y="8509"/>
                      <a:pt x="2200" y="8386"/>
                      <a:pt x="2233" y="8263"/>
                    </a:cubicBezTo>
                    <a:lnTo>
                      <a:pt x="1464" y="8046"/>
                    </a:lnTo>
                    <a:close/>
                    <a:moveTo>
                      <a:pt x="1160" y="9745"/>
                    </a:moveTo>
                    <a:cubicBezTo>
                      <a:pt x="1147" y="9888"/>
                      <a:pt x="1138" y="10032"/>
                      <a:pt x="1132" y="10176"/>
                    </a:cubicBezTo>
                    <a:cubicBezTo>
                      <a:pt x="1126" y="10320"/>
                      <a:pt x="1123" y="10464"/>
                      <a:pt x="1123" y="10608"/>
                    </a:cubicBezTo>
                    <a:lnTo>
                      <a:pt x="1921" y="10605"/>
                    </a:lnTo>
                    <a:cubicBezTo>
                      <a:pt x="1921" y="10473"/>
                      <a:pt x="1924" y="10341"/>
                      <a:pt x="1929" y="10208"/>
                    </a:cubicBezTo>
                    <a:cubicBezTo>
                      <a:pt x="1935" y="10076"/>
                      <a:pt x="1943" y="9943"/>
                      <a:pt x="1955" y="9811"/>
                    </a:cubicBezTo>
                    <a:lnTo>
                      <a:pt x="1160" y="9745"/>
                    </a:lnTo>
                    <a:close/>
                    <a:moveTo>
                      <a:pt x="6927" y="9794"/>
                    </a:moveTo>
                    <a:cubicBezTo>
                      <a:pt x="5842" y="9794"/>
                      <a:pt x="4757" y="10216"/>
                      <a:pt x="3929" y="11060"/>
                    </a:cubicBezTo>
                    <a:lnTo>
                      <a:pt x="1242" y="13800"/>
                    </a:lnTo>
                    <a:cubicBezTo>
                      <a:pt x="-414" y="15488"/>
                      <a:pt x="-414" y="18224"/>
                      <a:pt x="1242" y="19912"/>
                    </a:cubicBezTo>
                    <a:cubicBezTo>
                      <a:pt x="2897" y="21600"/>
                      <a:pt x="5582" y="21600"/>
                      <a:pt x="7237" y="19912"/>
                    </a:cubicBezTo>
                    <a:lnTo>
                      <a:pt x="9924" y="17173"/>
                    </a:lnTo>
                    <a:cubicBezTo>
                      <a:pt x="11251" y="15820"/>
                      <a:pt x="11512" y="13794"/>
                      <a:pt x="10711" y="12174"/>
                    </a:cubicBezTo>
                    <a:lnTo>
                      <a:pt x="9990" y="12514"/>
                    </a:lnTo>
                    <a:cubicBezTo>
                      <a:pt x="10664" y="13845"/>
                      <a:pt x="10455" y="15520"/>
                      <a:pt x="9361" y="16636"/>
                    </a:cubicBezTo>
                    <a:lnTo>
                      <a:pt x="6704" y="19346"/>
                    </a:lnTo>
                    <a:cubicBezTo>
                      <a:pt x="5349" y="20727"/>
                      <a:pt x="3153" y="20727"/>
                      <a:pt x="1798" y="19346"/>
                    </a:cubicBezTo>
                    <a:cubicBezTo>
                      <a:pt x="443" y="17965"/>
                      <a:pt x="443" y="15725"/>
                      <a:pt x="1798" y="14343"/>
                    </a:cubicBezTo>
                    <a:lnTo>
                      <a:pt x="4455" y="11634"/>
                    </a:lnTo>
                    <a:cubicBezTo>
                      <a:pt x="5132" y="10944"/>
                      <a:pt x="6020" y="10599"/>
                      <a:pt x="6908" y="10599"/>
                    </a:cubicBezTo>
                    <a:cubicBezTo>
                      <a:pt x="7450" y="10599"/>
                      <a:pt x="7992" y="10729"/>
                      <a:pt x="8486" y="10987"/>
                    </a:cubicBezTo>
                    <a:lnTo>
                      <a:pt x="8849" y="10265"/>
                    </a:lnTo>
                    <a:cubicBezTo>
                      <a:pt x="8247" y="9952"/>
                      <a:pt x="7587" y="9794"/>
                      <a:pt x="6927" y="9794"/>
                    </a:cubicBezTo>
                    <a:close/>
                    <a:moveTo>
                      <a:pt x="19631" y="10523"/>
                    </a:moveTo>
                    <a:lnTo>
                      <a:pt x="18833" y="10526"/>
                    </a:lnTo>
                    <a:cubicBezTo>
                      <a:pt x="18834" y="10669"/>
                      <a:pt x="18832" y="10811"/>
                      <a:pt x="18826" y="10953"/>
                    </a:cubicBezTo>
                    <a:cubicBezTo>
                      <a:pt x="18820" y="11096"/>
                      <a:pt x="18811" y="11238"/>
                      <a:pt x="18798" y="11380"/>
                    </a:cubicBezTo>
                    <a:lnTo>
                      <a:pt x="19592" y="11459"/>
                    </a:lnTo>
                    <a:cubicBezTo>
                      <a:pt x="19606" y="11303"/>
                      <a:pt x="19617" y="11147"/>
                      <a:pt x="19623" y="10991"/>
                    </a:cubicBezTo>
                    <a:cubicBezTo>
                      <a:pt x="19630" y="10835"/>
                      <a:pt x="19632" y="10679"/>
                      <a:pt x="19631" y="10523"/>
                    </a:cubicBezTo>
                    <a:close/>
                    <a:moveTo>
                      <a:pt x="18700" y="12111"/>
                    </a:moveTo>
                    <a:cubicBezTo>
                      <a:pt x="18675" y="12254"/>
                      <a:pt x="18646" y="12396"/>
                      <a:pt x="18614" y="12537"/>
                    </a:cubicBezTo>
                    <a:cubicBezTo>
                      <a:pt x="18582" y="12679"/>
                      <a:pt x="18546" y="12820"/>
                      <a:pt x="18507" y="12960"/>
                    </a:cubicBezTo>
                    <a:lnTo>
                      <a:pt x="19277" y="13173"/>
                    </a:lnTo>
                    <a:cubicBezTo>
                      <a:pt x="19319" y="13022"/>
                      <a:pt x="19357" y="12871"/>
                      <a:pt x="19392" y="12718"/>
                    </a:cubicBezTo>
                    <a:cubicBezTo>
                      <a:pt x="19426" y="12565"/>
                      <a:pt x="19457" y="12412"/>
                      <a:pt x="19484" y="12258"/>
                    </a:cubicBezTo>
                    <a:lnTo>
                      <a:pt x="18700" y="12111"/>
                    </a:lnTo>
                    <a:close/>
                    <a:moveTo>
                      <a:pt x="18247" y="13742"/>
                    </a:moveTo>
                    <a:cubicBezTo>
                      <a:pt x="18200" y="13863"/>
                      <a:pt x="18150" y="13983"/>
                      <a:pt x="18098" y="14101"/>
                    </a:cubicBezTo>
                    <a:cubicBezTo>
                      <a:pt x="18046" y="14220"/>
                      <a:pt x="17991" y="14338"/>
                      <a:pt x="17933" y="14455"/>
                    </a:cubicBezTo>
                    <a:lnTo>
                      <a:pt x="18646" y="14821"/>
                    </a:lnTo>
                    <a:cubicBezTo>
                      <a:pt x="18710" y="14692"/>
                      <a:pt x="18771" y="14561"/>
                      <a:pt x="18829" y="14429"/>
                    </a:cubicBezTo>
                    <a:cubicBezTo>
                      <a:pt x="18887" y="14297"/>
                      <a:pt x="18941" y="14165"/>
                      <a:pt x="18993" y="14030"/>
                    </a:cubicBezTo>
                    <a:lnTo>
                      <a:pt x="18247" y="13742"/>
                    </a:lnTo>
                    <a:close/>
                    <a:moveTo>
                      <a:pt x="17558" y="15137"/>
                    </a:moveTo>
                    <a:cubicBezTo>
                      <a:pt x="17493" y="15243"/>
                      <a:pt x="17425" y="15348"/>
                      <a:pt x="17356" y="15452"/>
                    </a:cubicBezTo>
                    <a:cubicBezTo>
                      <a:pt x="17286" y="15555"/>
                      <a:pt x="17214" y="15658"/>
                      <a:pt x="17139" y="15760"/>
                    </a:cubicBezTo>
                    <a:lnTo>
                      <a:pt x="17777" y="16248"/>
                    </a:lnTo>
                    <a:cubicBezTo>
                      <a:pt x="17859" y="16138"/>
                      <a:pt x="17938" y="16025"/>
                      <a:pt x="18015" y="15912"/>
                    </a:cubicBezTo>
                    <a:cubicBezTo>
                      <a:pt x="18091" y="15798"/>
                      <a:pt x="18164" y="15684"/>
                      <a:pt x="18235" y="15568"/>
                    </a:cubicBezTo>
                    <a:lnTo>
                      <a:pt x="17558" y="15137"/>
                    </a:lnTo>
                    <a:close/>
                    <a:moveTo>
                      <a:pt x="16646" y="16370"/>
                    </a:moveTo>
                    <a:cubicBezTo>
                      <a:pt x="16552" y="16475"/>
                      <a:pt x="16457" y="16578"/>
                      <a:pt x="16358" y="16679"/>
                    </a:cubicBezTo>
                    <a:cubicBezTo>
                      <a:pt x="16279" y="16759"/>
                      <a:pt x="16198" y="16836"/>
                      <a:pt x="16117" y="16912"/>
                    </a:cubicBezTo>
                    <a:lnTo>
                      <a:pt x="16655" y="17513"/>
                    </a:lnTo>
                    <a:cubicBezTo>
                      <a:pt x="16745" y="17429"/>
                      <a:pt x="16835" y="17343"/>
                      <a:pt x="16922" y="17254"/>
                    </a:cubicBezTo>
                    <a:cubicBezTo>
                      <a:pt x="17030" y="17145"/>
                      <a:pt x="17134" y="17032"/>
                      <a:pt x="17235" y="16919"/>
                    </a:cubicBezTo>
                    <a:lnTo>
                      <a:pt x="16646" y="16370"/>
                    </a:lnTo>
                    <a:close/>
                    <a:moveTo>
                      <a:pt x="15498" y="17442"/>
                    </a:moveTo>
                    <a:cubicBezTo>
                      <a:pt x="15395" y="17522"/>
                      <a:pt x="15291" y="17599"/>
                      <a:pt x="15186" y="17674"/>
                    </a:cubicBezTo>
                    <a:cubicBezTo>
                      <a:pt x="15081" y="17748"/>
                      <a:pt x="14974" y="17820"/>
                      <a:pt x="14866" y="17889"/>
                    </a:cubicBezTo>
                    <a:lnTo>
                      <a:pt x="15283" y="18583"/>
                    </a:lnTo>
                    <a:cubicBezTo>
                      <a:pt x="15401" y="18508"/>
                      <a:pt x="15518" y="18429"/>
                      <a:pt x="15633" y="18348"/>
                    </a:cubicBezTo>
                    <a:cubicBezTo>
                      <a:pt x="15749" y="18266"/>
                      <a:pt x="15863" y="18182"/>
                      <a:pt x="15975" y="18095"/>
                    </a:cubicBezTo>
                    <a:lnTo>
                      <a:pt x="15498" y="17442"/>
                    </a:lnTo>
                    <a:close/>
                    <a:moveTo>
                      <a:pt x="14165" y="18291"/>
                    </a:moveTo>
                    <a:cubicBezTo>
                      <a:pt x="14049" y="18351"/>
                      <a:pt x="13933" y="18407"/>
                      <a:pt x="13815" y="18461"/>
                    </a:cubicBezTo>
                    <a:cubicBezTo>
                      <a:pt x="13698" y="18514"/>
                      <a:pt x="13579" y="18565"/>
                      <a:pt x="13459" y="18613"/>
                    </a:cubicBezTo>
                    <a:lnTo>
                      <a:pt x="13741" y="19373"/>
                    </a:lnTo>
                    <a:cubicBezTo>
                      <a:pt x="13872" y="19321"/>
                      <a:pt x="14002" y="19266"/>
                      <a:pt x="14131" y="19208"/>
                    </a:cubicBezTo>
                    <a:cubicBezTo>
                      <a:pt x="14260" y="19149"/>
                      <a:pt x="14388" y="19088"/>
                      <a:pt x="14515" y="19023"/>
                    </a:cubicBezTo>
                    <a:lnTo>
                      <a:pt x="14165" y="18291"/>
                    </a:lnTo>
                    <a:close/>
                    <a:moveTo>
                      <a:pt x="12689" y="18876"/>
                    </a:moveTo>
                    <a:cubicBezTo>
                      <a:pt x="12560" y="18913"/>
                      <a:pt x="12431" y="18947"/>
                      <a:pt x="12301" y="18978"/>
                    </a:cubicBezTo>
                    <a:cubicBezTo>
                      <a:pt x="12171" y="19009"/>
                      <a:pt x="12041" y="19037"/>
                      <a:pt x="11910" y="19061"/>
                    </a:cubicBezTo>
                    <a:lnTo>
                      <a:pt x="12042" y="19863"/>
                    </a:lnTo>
                    <a:cubicBezTo>
                      <a:pt x="12186" y="19836"/>
                      <a:pt x="12329" y="19806"/>
                      <a:pt x="12471" y="19772"/>
                    </a:cubicBezTo>
                    <a:cubicBezTo>
                      <a:pt x="12614" y="19739"/>
                      <a:pt x="12756" y="19702"/>
                      <a:pt x="12897" y="19661"/>
                    </a:cubicBezTo>
                    <a:lnTo>
                      <a:pt x="12689" y="18876"/>
                    </a:lnTo>
                    <a:close/>
                    <a:moveTo>
                      <a:pt x="11132" y="19169"/>
                    </a:moveTo>
                    <a:cubicBezTo>
                      <a:pt x="11011" y="19180"/>
                      <a:pt x="10890" y="19189"/>
                      <a:pt x="10768" y="19195"/>
                    </a:cubicBezTo>
                    <a:cubicBezTo>
                      <a:pt x="10647" y="19200"/>
                      <a:pt x="10526" y="19203"/>
                      <a:pt x="10404" y="19204"/>
                    </a:cubicBezTo>
                    <a:lnTo>
                      <a:pt x="10403" y="20017"/>
                    </a:lnTo>
                    <a:cubicBezTo>
                      <a:pt x="10534" y="20017"/>
                      <a:pt x="10666" y="20014"/>
                      <a:pt x="10797" y="20008"/>
                    </a:cubicBezTo>
                    <a:cubicBezTo>
                      <a:pt x="10929" y="20002"/>
                      <a:pt x="11060" y="19993"/>
                      <a:pt x="11192" y="19981"/>
                    </a:cubicBezTo>
                    <a:lnTo>
                      <a:pt x="11132" y="19169"/>
                    </a:lnTo>
                    <a:close/>
                  </a:path>
                </a:pathLst>
              </a:custGeom>
              <a:solidFill>
                <a:srgbClr val="262D3B"/>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grpSp>
        <p:grpSp>
          <p:nvGrpSpPr>
            <p:cNvPr id="166" name="Группа 165"/>
            <p:cNvGrpSpPr/>
            <p:nvPr/>
          </p:nvGrpSpPr>
          <p:grpSpPr>
            <a:xfrm>
              <a:off x="11581403" y="9928618"/>
              <a:ext cx="1107773" cy="1107104"/>
              <a:chOff x="14950245" y="3744386"/>
              <a:chExt cx="1107773" cy="1107104"/>
            </a:xfrm>
          </p:grpSpPr>
          <p:sp>
            <p:nvSpPr>
              <p:cNvPr id="167" name="Фигура"/>
              <p:cNvSpPr/>
              <p:nvPr/>
            </p:nvSpPr>
            <p:spPr>
              <a:xfrm>
                <a:off x="15459479" y="4256931"/>
                <a:ext cx="549434" cy="547635"/>
              </a:xfrm>
              <a:custGeom>
                <a:avLst/>
                <a:gdLst/>
                <a:ahLst/>
                <a:cxnLst>
                  <a:cxn ang="0">
                    <a:pos x="wd2" y="hd2"/>
                  </a:cxn>
                  <a:cxn ang="5400000">
                    <a:pos x="wd2" y="hd2"/>
                  </a:cxn>
                  <a:cxn ang="10800000">
                    <a:pos x="wd2" y="hd2"/>
                  </a:cxn>
                  <a:cxn ang="16200000">
                    <a:pos x="wd2" y="hd2"/>
                  </a:cxn>
                </a:cxnLst>
                <a:rect l="0" t="0" r="r" b="b"/>
                <a:pathLst>
                  <a:path w="21579" h="21578" extrusionOk="0">
                    <a:moveTo>
                      <a:pt x="3477" y="0"/>
                    </a:moveTo>
                    <a:lnTo>
                      <a:pt x="0" y="3487"/>
                    </a:lnTo>
                    <a:lnTo>
                      <a:pt x="2197" y="5691"/>
                    </a:lnTo>
                    <a:lnTo>
                      <a:pt x="1200" y="6692"/>
                    </a:lnTo>
                    <a:lnTo>
                      <a:pt x="15540" y="21079"/>
                    </a:lnTo>
                    <a:cubicBezTo>
                      <a:pt x="15772" y="21312"/>
                      <a:pt x="15888" y="21429"/>
                      <a:pt x="16050" y="21514"/>
                    </a:cubicBezTo>
                    <a:cubicBezTo>
                      <a:pt x="16234" y="21600"/>
                      <a:pt x="16447" y="21600"/>
                      <a:pt x="16631" y="21514"/>
                    </a:cubicBezTo>
                    <a:cubicBezTo>
                      <a:pt x="16793" y="21429"/>
                      <a:pt x="16910" y="21313"/>
                      <a:pt x="17138" y="21084"/>
                    </a:cubicBezTo>
                    <a:lnTo>
                      <a:pt x="21082" y="17127"/>
                    </a:lnTo>
                    <a:cubicBezTo>
                      <a:pt x="21315" y="16894"/>
                      <a:pt x="21430" y="16778"/>
                      <a:pt x="21514" y="16615"/>
                    </a:cubicBezTo>
                    <a:cubicBezTo>
                      <a:pt x="21600" y="16430"/>
                      <a:pt x="21600" y="16217"/>
                      <a:pt x="21514" y="16032"/>
                    </a:cubicBezTo>
                    <a:cubicBezTo>
                      <a:pt x="21430" y="15869"/>
                      <a:pt x="21314" y="15753"/>
                      <a:pt x="21086" y="15523"/>
                    </a:cubicBezTo>
                    <a:lnTo>
                      <a:pt x="6741" y="1131"/>
                    </a:lnTo>
                    <a:lnTo>
                      <a:pt x="5673" y="2203"/>
                    </a:lnTo>
                    <a:lnTo>
                      <a:pt x="3477" y="0"/>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68" name="Фигура"/>
              <p:cNvSpPr/>
              <p:nvPr/>
            </p:nvSpPr>
            <p:spPr>
              <a:xfrm>
                <a:off x="14950245" y="3744386"/>
                <a:ext cx="1107773" cy="1107104"/>
              </a:xfrm>
              <a:custGeom>
                <a:avLst/>
                <a:gdLst/>
                <a:ahLst/>
                <a:cxnLst>
                  <a:cxn ang="0">
                    <a:pos x="wd2" y="hd2"/>
                  </a:cxn>
                  <a:cxn ang="5400000">
                    <a:pos x="wd2" y="hd2"/>
                  </a:cxn>
                  <a:cxn ang="10800000">
                    <a:pos x="wd2" y="hd2"/>
                  </a:cxn>
                  <a:cxn ang="16200000">
                    <a:pos x="wd2" y="hd2"/>
                  </a:cxn>
                </a:cxnLst>
                <a:rect l="0" t="0" r="r" b="b"/>
                <a:pathLst>
                  <a:path w="20979" h="21285" extrusionOk="0">
                    <a:moveTo>
                      <a:pt x="17203" y="0"/>
                    </a:moveTo>
                    <a:cubicBezTo>
                      <a:pt x="16236" y="0"/>
                      <a:pt x="15270" y="374"/>
                      <a:pt x="14532" y="1123"/>
                    </a:cubicBezTo>
                    <a:cubicBezTo>
                      <a:pt x="13559" y="2111"/>
                      <a:pt x="13229" y="3503"/>
                      <a:pt x="13540" y="4766"/>
                    </a:cubicBezTo>
                    <a:lnTo>
                      <a:pt x="9392" y="8977"/>
                    </a:lnTo>
                    <a:lnTo>
                      <a:pt x="4151" y="3657"/>
                    </a:lnTo>
                    <a:lnTo>
                      <a:pt x="4069" y="2202"/>
                    </a:lnTo>
                    <a:lnTo>
                      <a:pt x="1458" y="624"/>
                    </a:lnTo>
                    <a:lnTo>
                      <a:pt x="607" y="1492"/>
                    </a:lnTo>
                    <a:lnTo>
                      <a:pt x="2170" y="4139"/>
                    </a:lnTo>
                    <a:lnTo>
                      <a:pt x="3560" y="4194"/>
                    </a:lnTo>
                    <a:lnTo>
                      <a:pt x="8831" y="9546"/>
                    </a:lnTo>
                    <a:lnTo>
                      <a:pt x="4705" y="13735"/>
                    </a:lnTo>
                    <a:cubicBezTo>
                      <a:pt x="4400" y="13657"/>
                      <a:pt x="4088" y="13617"/>
                      <a:pt x="3776" y="13617"/>
                    </a:cubicBezTo>
                    <a:cubicBezTo>
                      <a:pt x="2809" y="13617"/>
                      <a:pt x="1843" y="13991"/>
                      <a:pt x="1105" y="14740"/>
                    </a:cubicBezTo>
                    <a:cubicBezTo>
                      <a:pt x="-81" y="15943"/>
                      <a:pt x="-311" y="17748"/>
                      <a:pt x="410" y="19188"/>
                    </a:cubicBezTo>
                    <a:lnTo>
                      <a:pt x="1010" y="18579"/>
                    </a:lnTo>
                    <a:lnTo>
                      <a:pt x="1009" y="18576"/>
                    </a:lnTo>
                    <a:lnTo>
                      <a:pt x="1008" y="18573"/>
                    </a:lnTo>
                    <a:lnTo>
                      <a:pt x="2664" y="16885"/>
                    </a:lnTo>
                    <a:lnTo>
                      <a:pt x="4310" y="18555"/>
                    </a:lnTo>
                    <a:lnTo>
                      <a:pt x="2608" y="20336"/>
                    </a:lnTo>
                    <a:lnTo>
                      <a:pt x="2077" y="20875"/>
                    </a:lnTo>
                    <a:cubicBezTo>
                      <a:pt x="3493" y="21600"/>
                      <a:pt x="5265" y="21364"/>
                      <a:pt x="6448" y="20163"/>
                    </a:cubicBezTo>
                    <a:cubicBezTo>
                      <a:pt x="7407" y="19189"/>
                      <a:pt x="7740" y="17822"/>
                      <a:pt x="7451" y="16573"/>
                    </a:cubicBezTo>
                    <a:lnTo>
                      <a:pt x="10214" y="13769"/>
                    </a:lnTo>
                    <a:lnTo>
                      <a:pt x="16266" y="19914"/>
                    </a:lnTo>
                    <a:cubicBezTo>
                      <a:pt x="16452" y="20102"/>
                      <a:pt x="16591" y="20243"/>
                      <a:pt x="16715" y="20354"/>
                    </a:cubicBezTo>
                    <a:cubicBezTo>
                      <a:pt x="16840" y="20465"/>
                      <a:pt x="16951" y="20546"/>
                      <a:pt x="17081" y="20614"/>
                    </a:cubicBezTo>
                    <a:cubicBezTo>
                      <a:pt x="17227" y="20683"/>
                      <a:pt x="17386" y="20718"/>
                      <a:pt x="17544" y="20718"/>
                    </a:cubicBezTo>
                    <a:cubicBezTo>
                      <a:pt x="17702" y="20718"/>
                      <a:pt x="17860" y="20683"/>
                      <a:pt x="18007" y="20614"/>
                    </a:cubicBezTo>
                    <a:cubicBezTo>
                      <a:pt x="18136" y="20546"/>
                      <a:pt x="18248" y="20465"/>
                      <a:pt x="18372" y="20354"/>
                    </a:cubicBezTo>
                    <a:cubicBezTo>
                      <a:pt x="18496" y="20244"/>
                      <a:pt x="18634" y="20104"/>
                      <a:pt x="18816" y="19919"/>
                    </a:cubicBezTo>
                    <a:lnTo>
                      <a:pt x="19579" y="19144"/>
                    </a:lnTo>
                    <a:cubicBezTo>
                      <a:pt x="19764" y="18956"/>
                      <a:pt x="19903" y="18815"/>
                      <a:pt x="20012" y="18688"/>
                    </a:cubicBezTo>
                    <a:cubicBezTo>
                      <a:pt x="20122" y="18562"/>
                      <a:pt x="20202" y="18449"/>
                      <a:pt x="20269" y="18318"/>
                    </a:cubicBezTo>
                    <a:cubicBezTo>
                      <a:pt x="20337" y="18169"/>
                      <a:pt x="20372" y="18008"/>
                      <a:pt x="20372" y="17847"/>
                    </a:cubicBezTo>
                    <a:cubicBezTo>
                      <a:pt x="20372" y="17687"/>
                      <a:pt x="20337" y="17526"/>
                      <a:pt x="20269" y="17377"/>
                    </a:cubicBezTo>
                    <a:cubicBezTo>
                      <a:pt x="20202" y="17245"/>
                      <a:pt x="20122" y="17133"/>
                      <a:pt x="20013" y="17007"/>
                    </a:cubicBezTo>
                    <a:cubicBezTo>
                      <a:pt x="19905" y="16881"/>
                      <a:pt x="19767" y="16741"/>
                      <a:pt x="19585" y="16556"/>
                    </a:cubicBezTo>
                    <a:lnTo>
                      <a:pt x="13527" y="10406"/>
                    </a:lnTo>
                    <a:lnTo>
                      <a:pt x="16326" y="7564"/>
                    </a:lnTo>
                    <a:cubicBezTo>
                      <a:pt x="17559" y="7862"/>
                      <a:pt x="18912" y="7524"/>
                      <a:pt x="19875" y="6547"/>
                    </a:cubicBezTo>
                    <a:cubicBezTo>
                      <a:pt x="21057" y="5347"/>
                      <a:pt x="21289" y="3550"/>
                      <a:pt x="20577" y="2113"/>
                    </a:cubicBezTo>
                    <a:lnTo>
                      <a:pt x="18274" y="4414"/>
                    </a:lnTo>
                    <a:lnTo>
                      <a:pt x="16636" y="2750"/>
                    </a:lnTo>
                    <a:lnTo>
                      <a:pt x="18917" y="418"/>
                    </a:lnTo>
                    <a:cubicBezTo>
                      <a:pt x="18380" y="141"/>
                      <a:pt x="17792" y="0"/>
                      <a:pt x="17203" y="0"/>
                    </a:cubicBezTo>
                    <a:close/>
                    <a:moveTo>
                      <a:pt x="17203" y="809"/>
                    </a:moveTo>
                    <a:cubicBezTo>
                      <a:pt x="17270" y="809"/>
                      <a:pt x="17337" y="814"/>
                      <a:pt x="17404" y="818"/>
                    </a:cubicBezTo>
                    <a:lnTo>
                      <a:pt x="15510" y="2741"/>
                    </a:lnTo>
                    <a:lnTo>
                      <a:pt x="18270" y="5568"/>
                    </a:lnTo>
                    <a:lnTo>
                      <a:pt x="20175" y="3633"/>
                    </a:lnTo>
                    <a:cubicBezTo>
                      <a:pt x="20231" y="4473"/>
                      <a:pt x="19944" y="5333"/>
                      <a:pt x="19312" y="5975"/>
                    </a:cubicBezTo>
                    <a:cubicBezTo>
                      <a:pt x="18446" y="6854"/>
                      <a:pt x="17180" y="7078"/>
                      <a:pt x="16109" y="6650"/>
                    </a:cubicBezTo>
                    <a:lnTo>
                      <a:pt x="16094" y="6666"/>
                    </a:lnTo>
                    <a:lnTo>
                      <a:pt x="16092" y="6663"/>
                    </a:lnTo>
                    <a:lnTo>
                      <a:pt x="12429" y="10381"/>
                    </a:lnTo>
                    <a:lnTo>
                      <a:pt x="11341" y="9276"/>
                    </a:lnTo>
                    <a:lnTo>
                      <a:pt x="10513" y="10116"/>
                    </a:lnTo>
                    <a:lnTo>
                      <a:pt x="9952" y="9546"/>
                    </a:lnTo>
                    <a:lnTo>
                      <a:pt x="14442" y="4988"/>
                    </a:lnTo>
                    <a:lnTo>
                      <a:pt x="14438" y="4984"/>
                    </a:lnTo>
                    <a:lnTo>
                      <a:pt x="14442" y="4979"/>
                    </a:lnTo>
                    <a:cubicBezTo>
                      <a:pt x="14003" y="3885"/>
                      <a:pt x="14220" y="2583"/>
                      <a:pt x="15095" y="1695"/>
                    </a:cubicBezTo>
                    <a:cubicBezTo>
                      <a:pt x="15677" y="1104"/>
                      <a:pt x="16440" y="809"/>
                      <a:pt x="17203" y="809"/>
                    </a:cubicBezTo>
                    <a:close/>
                    <a:moveTo>
                      <a:pt x="1661" y="1712"/>
                    </a:moveTo>
                    <a:lnTo>
                      <a:pt x="3294" y="2652"/>
                    </a:lnTo>
                    <a:lnTo>
                      <a:pt x="3359" y="3403"/>
                    </a:lnTo>
                    <a:lnTo>
                      <a:pt x="2616" y="3352"/>
                    </a:lnTo>
                    <a:lnTo>
                      <a:pt x="1661" y="1712"/>
                    </a:lnTo>
                    <a:close/>
                    <a:moveTo>
                      <a:pt x="18477" y="1996"/>
                    </a:moveTo>
                    <a:lnTo>
                      <a:pt x="17924" y="2558"/>
                    </a:lnTo>
                    <a:lnTo>
                      <a:pt x="18477" y="3119"/>
                    </a:lnTo>
                    <a:lnTo>
                      <a:pt x="19030" y="2558"/>
                    </a:lnTo>
                    <a:lnTo>
                      <a:pt x="18477" y="1996"/>
                    </a:lnTo>
                    <a:close/>
                    <a:moveTo>
                      <a:pt x="9392" y="10114"/>
                    </a:moveTo>
                    <a:lnTo>
                      <a:pt x="9953" y="10685"/>
                    </a:lnTo>
                    <a:lnTo>
                      <a:pt x="9132" y="11519"/>
                    </a:lnTo>
                    <a:lnTo>
                      <a:pt x="10221" y="12624"/>
                    </a:lnTo>
                    <a:lnTo>
                      <a:pt x="6553" y="16351"/>
                    </a:lnTo>
                    <a:cubicBezTo>
                      <a:pt x="6970" y="17436"/>
                      <a:pt x="6748" y="18715"/>
                      <a:pt x="5885" y="19592"/>
                    </a:cubicBezTo>
                    <a:cubicBezTo>
                      <a:pt x="5264" y="20222"/>
                      <a:pt x="4438" y="20514"/>
                      <a:pt x="3625" y="20472"/>
                    </a:cubicBezTo>
                    <a:lnTo>
                      <a:pt x="5446" y="18542"/>
                    </a:lnTo>
                    <a:lnTo>
                      <a:pt x="2695" y="15750"/>
                    </a:lnTo>
                    <a:lnTo>
                      <a:pt x="805" y="17668"/>
                    </a:lnTo>
                    <a:cubicBezTo>
                      <a:pt x="746" y="16823"/>
                      <a:pt x="1032" y="15958"/>
                      <a:pt x="1668" y="15312"/>
                    </a:cubicBezTo>
                    <a:cubicBezTo>
                      <a:pt x="2250" y="14721"/>
                      <a:pt x="3013" y="14425"/>
                      <a:pt x="3776" y="14425"/>
                    </a:cubicBezTo>
                    <a:cubicBezTo>
                      <a:pt x="4163" y="14425"/>
                      <a:pt x="4550" y="14502"/>
                      <a:pt x="4913" y="14654"/>
                    </a:cubicBezTo>
                    <a:lnTo>
                      <a:pt x="9392" y="10114"/>
                    </a:lnTo>
                    <a:close/>
                    <a:moveTo>
                      <a:pt x="11315" y="10398"/>
                    </a:moveTo>
                    <a:lnTo>
                      <a:pt x="11864" y="10955"/>
                    </a:lnTo>
                    <a:lnTo>
                      <a:pt x="10786" y="12050"/>
                    </a:lnTo>
                    <a:lnTo>
                      <a:pt x="10237" y="11492"/>
                    </a:lnTo>
                    <a:lnTo>
                      <a:pt x="11315" y="10398"/>
                    </a:lnTo>
                    <a:close/>
                    <a:moveTo>
                      <a:pt x="12963" y="10978"/>
                    </a:moveTo>
                    <a:lnTo>
                      <a:pt x="19412" y="17526"/>
                    </a:lnTo>
                    <a:cubicBezTo>
                      <a:pt x="19453" y="17566"/>
                      <a:pt x="19483" y="17597"/>
                      <a:pt x="19506" y="17625"/>
                    </a:cubicBezTo>
                    <a:cubicBezTo>
                      <a:pt x="19530" y="17653"/>
                      <a:pt x="19548" y="17678"/>
                      <a:pt x="19563" y="17707"/>
                    </a:cubicBezTo>
                    <a:cubicBezTo>
                      <a:pt x="19578" y="17740"/>
                      <a:pt x="19586" y="17775"/>
                      <a:pt x="19586" y="17811"/>
                    </a:cubicBezTo>
                    <a:cubicBezTo>
                      <a:pt x="19586" y="17846"/>
                      <a:pt x="19578" y="17882"/>
                      <a:pt x="19563" y="17914"/>
                    </a:cubicBezTo>
                    <a:cubicBezTo>
                      <a:pt x="19548" y="17943"/>
                      <a:pt x="19530" y="17969"/>
                      <a:pt x="19506" y="17996"/>
                    </a:cubicBezTo>
                    <a:cubicBezTo>
                      <a:pt x="19482" y="18024"/>
                      <a:pt x="19452" y="18055"/>
                      <a:pt x="19411" y="18096"/>
                    </a:cubicBezTo>
                    <a:lnTo>
                      <a:pt x="17788" y="19744"/>
                    </a:lnTo>
                    <a:cubicBezTo>
                      <a:pt x="17748" y="19785"/>
                      <a:pt x="17718" y="19816"/>
                      <a:pt x="17690" y="19840"/>
                    </a:cubicBezTo>
                    <a:cubicBezTo>
                      <a:pt x="17663" y="19864"/>
                      <a:pt x="17638" y="19882"/>
                      <a:pt x="17610" y="19897"/>
                    </a:cubicBezTo>
                    <a:cubicBezTo>
                      <a:pt x="17577" y="19912"/>
                      <a:pt x="17542" y="19920"/>
                      <a:pt x="17507" y="19920"/>
                    </a:cubicBezTo>
                    <a:cubicBezTo>
                      <a:pt x="17473" y="19920"/>
                      <a:pt x="17438" y="19912"/>
                      <a:pt x="17406" y="19897"/>
                    </a:cubicBezTo>
                    <a:cubicBezTo>
                      <a:pt x="17377" y="19882"/>
                      <a:pt x="17353" y="19864"/>
                      <a:pt x="17325" y="19839"/>
                    </a:cubicBezTo>
                    <a:cubicBezTo>
                      <a:pt x="17298" y="19815"/>
                      <a:pt x="17267" y="19784"/>
                      <a:pt x="17226" y="19742"/>
                    </a:cubicBezTo>
                    <a:lnTo>
                      <a:pt x="10778" y="13196"/>
                    </a:lnTo>
                    <a:lnTo>
                      <a:pt x="12963" y="10978"/>
                    </a:lnTo>
                    <a:close/>
                    <a:moveTo>
                      <a:pt x="2508" y="18184"/>
                    </a:moveTo>
                    <a:lnTo>
                      <a:pt x="1954" y="18746"/>
                    </a:lnTo>
                    <a:lnTo>
                      <a:pt x="2508" y="19307"/>
                    </a:lnTo>
                    <a:lnTo>
                      <a:pt x="3061" y="18746"/>
                    </a:lnTo>
                    <a:lnTo>
                      <a:pt x="2508" y="18184"/>
                    </a:lnTo>
                    <a:close/>
                  </a:path>
                </a:pathLst>
              </a:custGeom>
              <a:solidFill>
                <a:srgbClr val="262D3B"/>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grpSp>
        <p:grpSp>
          <p:nvGrpSpPr>
            <p:cNvPr id="169" name="Группа 168"/>
            <p:cNvGrpSpPr/>
            <p:nvPr/>
          </p:nvGrpSpPr>
          <p:grpSpPr>
            <a:xfrm>
              <a:off x="15308247" y="6350762"/>
              <a:ext cx="1100184" cy="992491"/>
              <a:chOff x="12781616" y="3800067"/>
              <a:chExt cx="1100184" cy="992491"/>
            </a:xfrm>
          </p:grpSpPr>
          <p:sp>
            <p:nvSpPr>
              <p:cNvPr id="170" name="Фигура"/>
              <p:cNvSpPr/>
              <p:nvPr/>
            </p:nvSpPr>
            <p:spPr>
              <a:xfrm>
                <a:off x="12781616" y="4069339"/>
                <a:ext cx="453963" cy="453959"/>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moveTo>
                      <a:pt x="9839" y="5713"/>
                    </a:moveTo>
                    <a:cubicBezTo>
                      <a:pt x="10960" y="5713"/>
                      <a:pt x="12080" y="6162"/>
                      <a:pt x="12935" y="7057"/>
                    </a:cubicBezTo>
                    <a:cubicBezTo>
                      <a:pt x="14646" y="8847"/>
                      <a:pt x="14646" y="11748"/>
                      <a:pt x="12935" y="13538"/>
                    </a:cubicBezTo>
                    <a:cubicBezTo>
                      <a:pt x="11225" y="15328"/>
                      <a:pt x="8451" y="15328"/>
                      <a:pt x="6741" y="13538"/>
                    </a:cubicBezTo>
                    <a:cubicBezTo>
                      <a:pt x="5031" y="11748"/>
                      <a:pt x="5031" y="8847"/>
                      <a:pt x="6741" y="7057"/>
                    </a:cubicBezTo>
                    <a:cubicBezTo>
                      <a:pt x="7596" y="6162"/>
                      <a:pt x="8718" y="5713"/>
                      <a:pt x="9839" y="5713"/>
                    </a:cubicBez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sp>
            <p:nvSpPr>
              <p:cNvPr id="171" name="Фигура"/>
              <p:cNvSpPr/>
              <p:nvPr/>
            </p:nvSpPr>
            <p:spPr>
              <a:xfrm>
                <a:off x="12889351" y="3800067"/>
                <a:ext cx="992449" cy="992491"/>
              </a:xfrm>
              <a:custGeom>
                <a:avLst/>
                <a:gdLst/>
                <a:ahLst/>
                <a:cxnLst>
                  <a:cxn ang="0">
                    <a:pos x="wd2" y="hd2"/>
                  </a:cxn>
                  <a:cxn ang="5400000">
                    <a:pos x="wd2" y="hd2"/>
                  </a:cxn>
                  <a:cxn ang="10800000">
                    <a:pos x="wd2" y="hd2"/>
                  </a:cxn>
                  <a:cxn ang="16200000">
                    <a:pos x="wd2" y="hd2"/>
                  </a:cxn>
                </a:cxnLst>
                <a:rect l="0" t="0" r="r" b="b"/>
                <a:pathLst>
                  <a:path w="21105" h="21350" extrusionOk="0">
                    <a:moveTo>
                      <a:pt x="10552" y="0"/>
                    </a:moveTo>
                    <a:cubicBezTo>
                      <a:pt x="9903" y="0"/>
                      <a:pt x="9254" y="251"/>
                      <a:pt x="8759" y="751"/>
                    </a:cubicBezTo>
                    <a:cubicBezTo>
                      <a:pt x="7867" y="1654"/>
                      <a:pt x="7781" y="3061"/>
                      <a:pt x="8497" y="4064"/>
                    </a:cubicBezTo>
                    <a:lnTo>
                      <a:pt x="4016" y="8596"/>
                    </a:lnTo>
                    <a:cubicBezTo>
                      <a:pt x="3575" y="8274"/>
                      <a:pt x="3056" y="8110"/>
                      <a:pt x="2535" y="8110"/>
                    </a:cubicBezTo>
                    <a:cubicBezTo>
                      <a:pt x="1886" y="8110"/>
                      <a:pt x="1237" y="8360"/>
                      <a:pt x="742" y="8861"/>
                    </a:cubicBezTo>
                    <a:cubicBezTo>
                      <a:pt x="-248" y="9863"/>
                      <a:pt x="-248" y="11487"/>
                      <a:pt x="742" y="12489"/>
                    </a:cubicBezTo>
                    <a:cubicBezTo>
                      <a:pt x="1632" y="13389"/>
                      <a:pt x="3016" y="13478"/>
                      <a:pt x="4007" y="12761"/>
                    </a:cubicBezTo>
                    <a:lnTo>
                      <a:pt x="8490" y="17296"/>
                    </a:lnTo>
                    <a:cubicBezTo>
                      <a:pt x="7781" y="18298"/>
                      <a:pt x="7870" y="19699"/>
                      <a:pt x="8759" y="20598"/>
                    </a:cubicBezTo>
                    <a:cubicBezTo>
                      <a:pt x="9750" y="21600"/>
                      <a:pt x="11355" y="21600"/>
                      <a:pt x="12345" y="20598"/>
                    </a:cubicBezTo>
                    <a:cubicBezTo>
                      <a:pt x="13336" y="19596"/>
                      <a:pt x="13336" y="17972"/>
                      <a:pt x="12345" y="16971"/>
                    </a:cubicBezTo>
                    <a:cubicBezTo>
                      <a:pt x="11850" y="16470"/>
                      <a:pt x="11201" y="16219"/>
                      <a:pt x="10552" y="16219"/>
                    </a:cubicBezTo>
                    <a:cubicBezTo>
                      <a:pt x="10036" y="16219"/>
                      <a:pt x="9520" y="16380"/>
                      <a:pt x="9081" y="16698"/>
                    </a:cubicBezTo>
                    <a:lnTo>
                      <a:pt x="4598" y="12163"/>
                    </a:lnTo>
                    <a:cubicBezTo>
                      <a:pt x="4825" y="11841"/>
                      <a:pt x="4970" y="11480"/>
                      <a:pt x="5033" y="11107"/>
                    </a:cubicBezTo>
                    <a:lnTo>
                      <a:pt x="16072" y="11107"/>
                    </a:lnTo>
                    <a:cubicBezTo>
                      <a:pt x="16157" y="11613"/>
                      <a:pt x="16389" y="12098"/>
                      <a:pt x="16776" y="12489"/>
                    </a:cubicBezTo>
                    <a:cubicBezTo>
                      <a:pt x="17766" y="13490"/>
                      <a:pt x="19371" y="13490"/>
                      <a:pt x="20362" y="12489"/>
                    </a:cubicBezTo>
                    <a:cubicBezTo>
                      <a:pt x="21352" y="11487"/>
                      <a:pt x="21352" y="9863"/>
                      <a:pt x="20362" y="8861"/>
                    </a:cubicBezTo>
                    <a:cubicBezTo>
                      <a:pt x="19867" y="8360"/>
                      <a:pt x="19218" y="8110"/>
                      <a:pt x="18569" y="8110"/>
                    </a:cubicBezTo>
                    <a:cubicBezTo>
                      <a:pt x="17920" y="8110"/>
                      <a:pt x="17271" y="8360"/>
                      <a:pt x="16776" y="8861"/>
                    </a:cubicBezTo>
                    <a:cubicBezTo>
                      <a:pt x="16385" y="9256"/>
                      <a:pt x="16151" y="9748"/>
                      <a:pt x="16069" y="10260"/>
                    </a:cubicBezTo>
                    <a:lnTo>
                      <a:pt x="5035" y="10260"/>
                    </a:lnTo>
                    <a:cubicBezTo>
                      <a:pt x="4975" y="9885"/>
                      <a:pt x="4831" y="9521"/>
                      <a:pt x="4605" y="9197"/>
                    </a:cubicBezTo>
                    <a:lnTo>
                      <a:pt x="9091" y="4659"/>
                    </a:lnTo>
                    <a:cubicBezTo>
                      <a:pt x="10081" y="5368"/>
                      <a:pt x="11459" y="5276"/>
                      <a:pt x="12345" y="4379"/>
                    </a:cubicBezTo>
                    <a:cubicBezTo>
                      <a:pt x="13336" y="3377"/>
                      <a:pt x="13336" y="1753"/>
                      <a:pt x="12345" y="751"/>
                    </a:cubicBezTo>
                    <a:cubicBezTo>
                      <a:pt x="11850" y="251"/>
                      <a:pt x="11201" y="0"/>
                      <a:pt x="10552" y="0"/>
                    </a:cubicBezTo>
                    <a:close/>
                    <a:moveTo>
                      <a:pt x="10552" y="865"/>
                    </a:moveTo>
                    <a:cubicBezTo>
                      <a:pt x="10983" y="865"/>
                      <a:pt x="11413" y="1031"/>
                      <a:pt x="11741" y="1363"/>
                    </a:cubicBezTo>
                    <a:cubicBezTo>
                      <a:pt x="12398" y="2027"/>
                      <a:pt x="12398" y="3103"/>
                      <a:pt x="11741" y="3768"/>
                    </a:cubicBezTo>
                    <a:cubicBezTo>
                      <a:pt x="11084" y="4432"/>
                      <a:pt x="10020" y="4432"/>
                      <a:pt x="9364" y="3768"/>
                    </a:cubicBezTo>
                    <a:cubicBezTo>
                      <a:pt x="8707" y="3103"/>
                      <a:pt x="8707" y="2027"/>
                      <a:pt x="9364" y="1363"/>
                    </a:cubicBezTo>
                    <a:cubicBezTo>
                      <a:pt x="9692" y="1031"/>
                      <a:pt x="10122" y="865"/>
                      <a:pt x="10552" y="865"/>
                    </a:cubicBezTo>
                    <a:close/>
                    <a:moveTo>
                      <a:pt x="10552" y="2125"/>
                    </a:moveTo>
                    <a:cubicBezTo>
                      <a:pt x="10441" y="2125"/>
                      <a:pt x="10329" y="2168"/>
                      <a:pt x="10244" y="2254"/>
                    </a:cubicBezTo>
                    <a:cubicBezTo>
                      <a:pt x="10074" y="2426"/>
                      <a:pt x="10074" y="2705"/>
                      <a:pt x="10244" y="2877"/>
                    </a:cubicBezTo>
                    <a:cubicBezTo>
                      <a:pt x="10415" y="3049"/>
                      <a:pt x="10690" y="3049"/>
                      <a:pt x="10860" y="2877"/>
                    </a:cubicBezTo>
                    <a:cubicBezTo>
                      <a:pt x="11030" y="2705"/>
                      <a:pt x="11030" y="2426"/>
                      <a:pt x="10860" y="2254"/>
                    </a:cubicBezTo>
                    <a:cubicBezTo>
                      <a:pt x="10775" y="2168"/>
                      <a:pt x="10664" y="2125"/>
                      <a:pt x="10552" y="2125"/>
                    </a:cubicBezTo>
                    <a:close/>
                    <a:moveTo>
                      <a:pt x="2535" y="8974"/>
                    </a:moveTo>
                    <a:cubicBezTo>
                      <a:pt x="2966" y="8974"/>
                      <a:pt x="3396" y="9140"/>
                      <a:pt x="3724" y="9472"/>
                    </a:cubicBezTo>
                    <a:cubicBezTo>
                      <a:pt x="4381" y="10137"/>
                      <a:pt x="4381" y="11213"/>
                      <a:pt x="3724" y="11877"/>
                    </a:cubicBezTo>
                    <a:cubicBezTo>
                      <a:pt x="3067" y="12541"/>
                      <a:pt x="2003" y="12541"/>
                      <a:pt x="1347" y="11877"/>
                    </a:cubicBezTo>
                    <a:cubicBezTo>
                      <a:pt x="690" y="11213"/>
                      <a:pt x="690" y="10137"/>
                      <a:pt x="1347" y="9472"/>
                    </a:cubicBezTo>
                    <a:cubicBezTo>
                      <a:pt x="1675" y="9140"/>
                      <a:pt x="2105" y="8974"/>
                      <a:pt x="2535" y="8974"/>
                    </a:cubicBezTo>
                    <a:close/>
                    <a:moveTo>
                      <a:pt x="18569" y="8974"/>
                    </a:moveTo>
                    <a:cubicBezTo>
                      <a:pt x="18999" y="8974"/>
                      <a:pt x="19429" y="9140"/>
                      <a:pt x="19757" y="9472"/>
                    </a:cubicBezTo>
                    <a:cubicBezTo>
                      <a:pt x="20414" y="10137"/>
                      <a:pt x="20414" y="11213"/>
                      <a:pt x="19757" y="11877"/>
                    </a:cubicBezTo>
                    <a:cubicBezTo>
                      <a:pt x="19101" y="12541"/>
                      <a:pt x="18037" y="12541"/>
                      <a:pt x="17380" y="11877"/>
                    </a:cubicBezTo>
                    <a:cubicBezTo>
                      <a:pt x="16723" y="11213"/>
                      <a:pt x="16723" y="10137"/>
                      <a:pt x="17380" y="9472"/>
                    </a:cubicBezTo>
                    <a:cubicBezTo>
                      <a:pt x="17708" y="9140"/>
                      <a:pt x="18138" y="8974"/>
                      <a:pt x="18569" y="8974"/>
                    </a:cubicBezTo>
                    <a:close/>
                    <a:moveTo>
                      <a:pt x="2535" y="10234"/>
                    </a:moveTo>
                    <a:cubicBezTo>
                      <a:pt x="2424" y="10234"/>
                      <a:pt x="2312" y="10277"/>
                      <a:pt x="2227" y="10363"/>
                    </a:cubicBezTo>
                    <a:cubicBezTo>
                      <a:pt x="2057" y="10535"/>
                      <a:pt x="2057" y="10814"/>
                      <a:pt x="2227" y="10986"/>
                    </a:cubicBezTo>
                    <a:cubicBezTo>
                      <a:pt x="2398" y="11159"/>
                      <a:pt x="2673" y="11159"/>
                      <a:pt x="2843" y="10986"/>
                    </a:cubicBezTo>
                    <a:cubicBezTo>
                      <a:pt x="3014" y="10814"/>
                      <a:pt x="3014" y="10535"/>
                      <a:pt x="2843" y="10363"/>
                    </a:cubicBezTo>
                    <a:cubicBezTo>
                      <a:pt x="2758" y="10277"/>
                      <a:pt x="2647" y="10234"/>
                      <a:pt x="2535" y="10234"/>
                    </a:cubicBezTo>
                    <a:close/>
                    <a:moveTo>
                      <a:pt x="18569" y="10234"/>
                    </a:moveTo>
                    <a:cubicBezTo>
                      <a:pt x="18457" y="10234"/>
                      <a:pt x="18346" y="10277"/>
                      <a:pt x="18261" y="10363"/>
                    </a:cubicBezTo>
                    <a:cubicBezTo>
                      <a:pt x="18090" y="10535"/>
                      <a:pt x="18090" y="10814"/>
                      <a:pt x="18261" y="10986"/>
                    </a:cubicBezTo>
                    <a:cubicBezTo>
                      <a:pt x="18431" y="11159"/>
                      <a:pt x="18706" y="11159"/>
                      <a:pt x="18877" y="10986"/>
                    </a:cubicBezTo>
                    <a:cubicBezTo>
                      <a:pt x="19047" y="10814"/>
                      <a:pt x="19047" y="10535"/>
                      <a:pt x="18877" y="10363"/>
                    </a:cubicBezTo>
                    <a:cubicBezTo>
                      <a:pt x="18792" y="10277"/>
                      <a:pt x="18680" y="10234"/>
                      <a:pt x="18569" y="10234"/>
                    </a:cubicBezTo>
                    <a:close/>
                    <a:moveTo>
                      <a:pt x="10552" y="17084"/>
                    </a:moveTo>
                    <a:cubicBezTo>
                      <a:pt x="10983" y="17084"/>
                      <a:pt x="11413" y="17250"/>
                      <a:pt x="11741" y="17582"/>
                    </a:cubicBezTo>
                    <a:cubicBezTo>
                      <a:pt x="12398" y="18246"/>
                      <a:pt x="12398" y="19323"/>
                      <a:pt x="11741" y="19987"/>
                    </a:cubicBezTo>
                    <a:cubicBezTo>
                      <a:pt x="11084" y="20651"/>
                      <a:pt x="10020" y="20651"/>
                      <a:pt x="9364" y="19987"/>
                    </a:cubicBezTo>
                    <a:cubicBezTo>
                      <a:pt x="8707" y="19323"/>
                      <a:pt x="8707" y="18246"/>
                      <a:pt x="9364" y="17582"/>
                    </a:cubicBezTo>
                    <a:cubicBezTo>
                      <a:pt x="9692" y="17250"/>
                      <a:pt x="10122" y="17084"/>
                      <a:pt x="10552" y="17084"/>
                    </a:cubicBezTo>
                    <a:close/>
                    <a:moveTo>
                      <a:pt x="10552" y="18344"/>
                    </a:moveTo>
                    <a:cubicBezTo>
                      <a:pt x="10441" y="18344"/>
                      <a:pt x="10329" y="18387"/>
                      <a:pt x="10244" y="18473"/>
                    </a:cubicBezTo>
                    <a:cubicBezTo>
                      <a:pt x="10074" y="18645"/>
                      <a:pt x="10074" y="18924"/>
                      <a:pt x="10244" y="19096"/>
                    </a:cubicBezTo>
                    <a:cubicBezTo>
                      <a:pt x="10415" y="19268"/>
                      <a:pt x="10690" y="19268"/>
                      <a:pt x="10860" y="19096"/>
                    </a:cubicBezTo>
                    <a:cubicBezTo>
                      <a:pt x="11030" y="18924"/>
                      <a:pt x="11030" y="18645"/>
                      <a:pt x="10860" y="18473"/>
                    </a:cubicBezTo>
                    <a:cubicBezTo>
                      <a:pt x="10775" y="18387"/>
                      <a:pt x="10664" y="18344"/>
                      <a:pt x="10552" y="18344"/>
                    </a:cubicBezTo>
                    <a:close/>
                  </a:path>
                </a:pathLst>
              </a:custGeom>
              <a:solidFill>
                <a:srgbClr val="262D3B"/>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dirty="0">
                  <a:latin typeface="字魂59号-创粗黑" panose="00000500000000000000" pitchFamily="2" charset="-122"/>
                  <a:ea typeface="字魂59号-创粗黑" panose="00000500000000000000" pitchFamily="2" charset="-122"/>
                </a:endParaRPr>
              </a:p>
            </p:txBody>
          </p:sp>
        </p:grpSp>
        <p:sp>
          <p:nvSpPr>
            <p:cNvPr id="172" name="Дуга 171"/>
            <p:cNvSpPr/>
            <p:nvPr/>
          </p:nvSpPr>
          <p:spPr bwMode="auto">
            <a:xfrm>
              <a:off x="10394213" y="6625417"/>
              <a:ext cx="3453940" cy="384720"/>
            </a:xfrm>
            <a:prstGeom prst="arc">
              <a:avLst>
                <a:gd name="adj1" fmla="val 3157709"/>
                <a:gd name="adj2" fmla="val 15081650"/>
              </a:avLst>
            </a:prstGeom>
            <a:noFill/>
            <a:ln w="19050" cap="flat" cmpd="sng" algn="ctr">
              <a:solidFill>
                <a:schemeClr val="accent3">
                  <a:lumMod val="20000"/>
                  <a:lumOff val="80000"/>
                </a:schemeClr>
              </a:solidFill>
              <a:prstDash val="sysDash"/>
              <a:miter lim="400000"/>
              <a:headEnd type="triangle" w="med" len="med"/>
              <a:tailEnd type="none" w="med" len="med"/>
            </a:ln>
            <a:effectLst/>
          </p:spPr>
          <p:txBody>
            <a:bodyPr vert="horz" wrap="square" lIns="19050" tIns="19050" rIns="19050" bIns="19050" numCol="1" rtlCol="0" anchor="ctr" anchorCtr="0" compatLnSpc="1">
              <a:spAutoFit/>
            </a:bodyPr>
            <a:lstStyle/>
            <a:p>
              <a:pPr defTabSz="412750" fontAlgn="base" hangingPunct="0">
                <a:spcBef>
                  <a:spcPct val="0"/>
                </a:spcBef>
                <a:spcAft>
                  <a:spcPct val="0"/>
                </a:spcAft>
              </a:pPr>
              <a:endParaRPr lang="ru-RU" sz="1000" dirty="0">
                <a:solidFill>
                  <a:srgbClr val="74808C"/>
                </a:solidFill>
                <a:ea typeface="字魂59号-创粗黑" panose="00000500000000000000" pitchFamily="2" charset="-122"/>
                <a:sym typeface="Poppins" charset="0"/>
              </a:endParaRPr>
            </a:p>
          </p:txBody>
        </p:sp>
      </p:grpSp>
      <p:grpSp>
        <p:nvGrpSpPr>
          <p:cNvPr id="4" name="Группа 3"/>
          <p:cNvGrpSpPr/>
          <p:nvPr/>
        </p:nvGrpSpPr>
        <p:grpSpPr>
          <a:xfrm>
            <a:off x="8569407" y="1225561"/>
            <a:ext cx="3040069" cy="2698287"/>
            <a:chOff x="18063419" y="2045384"/>
            <a:chExt cx="6080137" cy="5396574"/>
          </a:xfrm>
        </p:grpSpPr>
        <p:sp>
          <p:nvSpPr>
            <p:cNvPr id="175" name="Text Box 3"/>
            <p:cNvSpPr txBox="1"/>
            <p:nvPr/>
          </p:nvSpPr>
          <p:spPr bwMode="auto">
            <a:xfrm>
              <a:off x="18063419" y="2045384"/>
              <a:ext cx="6080137" cy="9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lstStyle/>
            <a:p>
              <a:pPr eaLnBrk="1">
                <a:defRPr/>
              </a:pPr>
              <a:r>
                <a:rPr lang="en-US" altLang="x-none" sz="2000" b="1" dirty="0">
                  <a:solidFill>
                    <a:srgbClr val="0F9D92"/>
                  </a:solidFill>
                  <a:ea typeface="字魂36号-正文宋楷" panose="02000000000000000000" pitchFamily="2" charset="-122"/>
                  <a:cs typeface="Open Sans Semibold" charset="0"/>
                  <a:sym typeface="Poppins Medium" charset="0"/>
                </a:rPr>
                <a:t>Intelligent application based on the knowledge graph</a:t>
              </a:r>
              <a:endParaRPr lang="x-none" altLang="x-none" sz="2000" b="1" dirty="0">
                <a:solidFill>
                  <a:srgbClr val="0F9D92"/>
                </a:solidFill>
                <a:ea typeface="字魂36号-正文宋楷" panose="02000000000000000000" pitchFamily="2" charset="-122"/>
                <a:cs typeface="Open Sans Semibold" charset="0"/>
                <a:sym typeface="Poppins Medium" charset="0"/>
              </a:endParaRPr>
            </a:p>
          </p:txBody>
        </p:sp>
        <p:sp>
          <p:nvSpPr>
            <p:cNvPr id="176" name="Rectangle 1"/>
            <p:cNvSpPr/>
            <p:nvPr/>
          </p:nvSpPr>
          <p:spPr>
            <a:xfrm>
              <a:off x="18102231" y="3933306"/>
              <a:ext cx="5158147" cy="3508652"/>
            </a:xfrm>
            <a:prstGeom prst="rect">
              <a:avLst/>
            </a:prstGeom>
          </p:spPr>
          <p:txBody>
            <a:bodyPr wrap="square">
              <a:spAutoFit/>
            </a:bodyPr>
            <a:lstStyle/>
            <a:p>
              <a:r>
                <a:rPr lang="en-US" altLang="zh-CN" dirty="0">
                  <a:ea typeface="SimHei" panose="02010609060101010101" pitchFamily="49" charset="-122"/>
                </a:rPr>
                <a:t>– Semantic search </a:t>
              </a:r>
            </a:p>
            <a:p>
              <a:r>
                <a:rPr lang="en-US" altLang="zh-CN" dirty="0">
                  <a:ea typeface="SimHei" panose="02010609060101010101" pitchFamily="49" charset="-122"/>
                </a:rPr>
                <a:t>– Question answer </a:t>
              </a:r>
            </a:p>
            <a:p>
              <a:r>
                <a:rPr lang="en-US" altLang="zh-CN" dirty="0">
                  <a:ea typeface="SimHei" panose="02010609060101010101" pitchFamily="49" charset="-122"/>
                </a:rPr>
                <a:t>– Visualization (optional) </a:t>
              </a:r>
            </a:p>
            <a:p>
              <a:r>
                <a:rPr lang="en-US" altLang="zh-CN" dirty="0">
                  <a:ea typeface="SimHei" panose="02010609060101010101" pitchFamily="49" charset="-122"/>
                </a:rPr>
                <a:t>– Mining and analyzing knowledge graph (optional) </a:t>
              </a:r>
              <a:endParaRPr lang="en-US" altLang="en-US" dirty="0">
                <a:ea typeface="SimHei" panose="02010609060101010101" pitchFamily="49" charset="-122"/>
              </a:endParaRPr>
            </a:p>
          </p:txBody>
        </p:sp>
      </p:grpSp>
      <p:grpSp>
        <p:nvGrpSpPr>
          <p:cNvPr id="177" name="Группа 176"/>
          <p:cNvGrpSpPr/>
          <p:nvPr/>
        </p:nvGrpSpPr>
        <p:grpSpPr>
          <a:xfrm>
            <a:off x="430995" y="1090856"/>
            <a:ext cx="3708131" cy="5146457"/>
            <a:chOff x="18015795" y="1048068"/>
            <a:chExt cx="7416261" cy="10292909"/>
          </a:xfrm>
        </p:grpSpPr>
        <p:sp>
          <p:nvSpPr>
            <p:cNvPr id="178" name="Text Box 3"/>
            <p:cNvSpPr txBox="1"/>
            <p:nvPr/>
          </p:nvSpPr>
          <p:spPr bwMode="auto">
            <a:xfrm>
              <a:off x="18243307" y="1048068"/>
              <a:ext cx="6770133" cy="9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lstStyle/>
            <a:p>
              <a:pPr indent="0"/>
              <a:r>
                <a:rPr lang="en-US" altLang="zh-CN" sz="2000" b="1" dirty="0">
                  <a:solidFill>
                    <a:srgbClr val="0F9D92"/>
                  </a:solidFill>
                  <a:ea typeface="字魂36号-正文宋楷" panose="02000000000000000000" pitchFamily="2" charset="-122"/>
                  <a:cs typeface="Open Sans Semibold" charset="0"/>
                </a:rPr>
                <a:t>Constructing a knowledge graph for a specific domain</a:t>
              </a:r>
            </a:p>
          </p:txBody>
        </p:sp>
        <p:sp>
          <p:nvSpPr>
            <p:cNvPr id="179" name="Rectangle 1"/>
            <p:cNvSpPr/>
            <p:nvPr/>
          </p:nvSpPr>
          <p:spPr>
            <a:xfrm>
              <a:off x="18015795" y="2846347"/>
              <a:ext cx="7416261" cy="8494630"/>
            </a:xfrm>
            <a:prstGeom prst="rect">
              <a:avLst/>
            </a:prstGeom>
          </p:spPr>
          <p:txBody>
            <a:bodyPr wrap="square">
              <a:spAutoFit/>
            </a:bodyPr>
            <a:lstStyle/>
            <a:p>
              <a:pPr indent="0"/>
              <a:r>
                <a:rPr lang="en-US" altLang="zh-CN" sz="1100" dirty="0">
                  <a:ea typeface="SimHei" panose="02010609060101010101" pitchFamily="49" charset="-122"/>
                </a:rPr>
                <a:t>– </a:t>
              </a:r>
              <a:r>
                <a:rPr lang="en-US" altLang="zh-CN" dirty="0">
                  <a:ea typeface="SimHei" panose="02010609060101010101" pitchFamily="49" charset="-122"/>
                </a:rPr>
                <a:t>Domain: Military</a:t>
              </a:r>
            </a:p>
            <a:p>
              <a:pPr indent="0"/>
              <a:r>
                <a:rPr lang="en-US" altLang="zh-CN" dirty="0">
                  <a:ea typeface="SimHei" panose="02010609060101010101" pitchFamily="49" charset="-122"/>
                </a:rPr>
                <a:t>– Source data: crawling data from Web (&gt;=2 data sources) </a:t>
              </a:r>
            </a:p>
            <a:p>
              <a:pPr indent="0"/>
              <a:r>
                <a:rPr lang="en-US" altLang="zh-CN" dirty="0">
                  <a:ea typeface="SimHei" panose="02010609060101010101" pitchFamily="49" charset="-122"/>
                </a:rPr>
                <a:t>– Ontology: knowledge representation, concepts, properties, … </a:t>
              </a:r>
            </a:p>
            <a:p>
              <a:pPr indent="0"/>
              <a:r>
                <a:rPr lang="en-US" altLang="zh-CN" dirty="0">
                  <a:ea typeface="SimHei" panose="02010609060101010101" pitchFamily="49" charset="-122"/>
                </a:rPr>
                <a:t>– Knowledge graph: </a:t>
              </a:r>
            </a:p>
            <a:p>
              <a:pPr indent="0"/>
              <a:r>
                <a:rPr lang="en-US" altLang="zh-CN" dirty="0">
                  <a:ea typeface="SimHei" panose="02010609060101010101" pitchFamily="49" charset="-122"/>
                </a:rPr>
                <a:t>• knowledge extraction (entity, relations) </a:t>
              </a:r>
            </a:p>
            <a:p>
              <a:pPr indent="0"/>
              <a:r>
                <a:rPr lang="en-US" altLang="zh-CN" dirty="0">
                  <a:ea typeface="SimHei" panose="02010609060101010101" pitchFamily="49" charset="-122"/>
                </a:rPr>
                <a:t>• knowledge fusion/integration </a:t>
              </a:r>
            </a:p>
            <a:p>
              <a:pPr indent="0"/>
              <a:r>
                <a:rPr lang="en-US" altLang="zh-CN" dirty="0">
                  <a:ea typeface="SimHei" panose="02010609060101010101" pitchFamily="49" charset="-122"/>
                </a:rPr>
                <a:t>• knowledge storage </a:t>
              </a:r>
            </a:p>
            <a:p>
              <a:pPr indent="0"/>
              <a:r>
                <a:rPr lang="en-US" altLang="zh-CN" dirty="0">
                  <a:ea typeface="SimHei" panose="02010609060101010101" pitchFamily="49" charset="-122"/>
                </a:rPr>
                <a:t>• knowledge embedding (optional) </a:t>
              </a:r>
            </a:p>
            <a:p>
              <a:pPr indent="0"/>
              <a:r>
                <a:rPr lang="en-US" altLang="zh-CN" dirty="0">
                  <a:ea typeface="SimHei" panose="02010609060101010101" pitchFamily="49" charset="-122"/>
                </a:rPr>
                <a:t>– Knowledge graph sizes: </a:t>
              </a:r>
            </a:p>
            <a:p>
              <a:pPr indent="0"/>
              <a:r>
                <a:rPr lang="en-US" altLang="zh-CN" dirty="0">
                  <a:ea typeface="SimHei" panose="02010609060101010101" pitchFamily="49" charset="-122"/>
                </a:rPr>
                <a:t>• &gt;100,000 entities </a:t>
              </a:r>
            </a:p>
            <a:p>
              <a:pPr indent="0"/>
              <a:r>
                <a:rPr lang="en-US" altLang="zh-CN" dirty="0">
                  <a:ea typeface="SimHei" panose="02010609060101010101" pitchFamily="49" charset="-122"/>
                </a:rPr>
                <a:t>• &gt;1,000,000 triples</a:t>
              </a:r>
              <a:endParaRPr lang="en-US" altLang="zh-CN" b="1" dirty="0">
                <a:ea typeface="SimHei"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p14:prism isContent="1" isInverted="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3309372" y="2569475"/>
            <a:ext cx="3759093" cy="656655"/>
          </a:xfrm>
          <a:prstGeom prst="rect">
            <a:avLst/>
          </a:prstGeom>
        </p:spPr>
        <p:txBody>
          <a:bodyPr wrap="square" lIns="0" tIns="0" rIns="0" bIns="0">
            <a:spAutoFit/>
          </a:bodyPr>
          <a:lstStyle/>
          <a:p>
            <a:pPr defTabSz="1217930"/>
            <a:r>
              <a:rPr lang="en-US" altLang="zh-CN" sz="4265" b="1" dirty="0">
                <a:solidFill>
                  <a:prstClr val="black">
                    <a:lumMod val="75000"/>
                    <a:lumOff val="25000"/>
                  </a:prstClr>
                </a:solidFill>
                <a:latin typeface="Arial" panose="020B0604020202090204" pitchFamily="34" charset="0"/>
                <a:ea typeface="微软雅黑" panose="020B0503020204020204" pitchFamily="34" charset="-122"/>
                <a:sym typeface="Arial" panose="020B0604020202090204" pitchFamily="34" charset="0"/>
              </a:rPr>
              <a:t>Structure</a:t>
            </a:r>
            <a:endParaRPr lang="zh-CN" altLang="en-US" sz="4265" b="1" dirty="0">
              <a:solidFill>
                <a:prstClr val="black">
                  <a:lumMod val="75000"/>
                  <a:lumOff val="25000"/>
                </a:prst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0" name="TextBox 11"/>
          <p:cNvSpPr txBox="1"/>
          <p:nvPr/>
        </p:nvSpPr>
        <p:spPr>
          <a:xfrm>
            <a:off x="3309372" y="3278294"/>
            <a:ext cx="2034852" cy="616323"/>
          </a:xfrm>
          <a:prstGeom prst="rect">
            <a:avLst/>
          </a:prstGeom>
          <a:noFill/>
        </p:spPr>
        <p:txBody>
          <a:bodyPr wrap="none" lIns="0" tIns="0" rIns="0" bIns="0" rtlCol="0">
            <a:spAutoFit/>
          </a:bodyPr>
          <a:lstStyle/>
          <a:p>
            <a:pPr marL="162560" lvl="1" indent="-162560" defTabSz="1217930">
              <a:buFont typeface="Arial" panose="020B0604020202090204" pitchFamily="34" charset="0"/>
              <a:buChar char="•"/>
            </a:pPr>
            <a:r>
              <a:rPr lang="en-US" altLang="zh-CN" sz="1335" dirty="0">
                <a:solidFill>
                  <a:prstClr val="white">
                    <a:lumMod val="50000"/>
                  </a:prstClr>
                </a:solidFill>
                <a:latin typeface="Arial" panose="020B0604020202090204" pitchFamily="34" charset="0"/>
                <a:ea typeface="微软雅黑" panose="020B0503020204020204" pitchFamily="34" charset="-122"/>
                <a:cs typeface="+mn-ea"/>
                <a:sym typeface="Arial" panose="020B0604020202090204" pitchFamily="34" charset="0"/>
              </a:rPr>
              <a:t>Project structure</a:t>
            </a:r>
          </a:p>
          <a:p>
            <a:pPr marL="162560" lvl="1" indent="-162560" defTabSz="1217930">
              <a:buFont typeface="Arial" panose="020B0604020202090204" pitchFamily="34" charset="0"/>
              <a:buChar char="•"/>
            </a:pPr>
            <a:r>
              <a:rPr lang="en-US" altLang="zh-CN" sz="1335" dirty="0">
                <a:solidFill>
                  <a:prstClr val="white">
                    <a:lumMod val="50000"/>
                  </a:prstClr>
                </a:solidFill>
                <a:latin typeface="Arial" panose="020B0604020202090204" pitchFamily="34" charset="0"/>
                <a:ea typeface="微软雅黑" panose="020B0503020204020204" pitchFamily="34" charset="-122"/>
                <a:cs typeface="+mn-ea"/>
                <a:sym typeface="Arial" panose="020B0604020202090204" pitchFamily="34" charset="0"/>
              </a:rPr>
              <a:t>Project data composition</a:t>
            </a:r>
          </a:p>
          <a:p>
            <a:pPr marL="162560" lvl="1" indent="-162560" defTabSz="1217930">
              <a:buFont typeface="Arial" panose="020B0604020202090204" pitchFamily="34" charset="0"/>
              <a:buChar char="•"/>
            </a:pPr>
            <a:endParaRPr lang="en-US" altLang="zh-CN" sz="1335" dirty="0">
              <a:solidFill>
                <a:prstClr val="white">
                  <a:lumMod val="50000"/>
                </a:prst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 name="椭圆 1"/>
          <p:cNvSpPr/>
          <p:nvPr/>
        </p:nvSpPr>
        <p:spPr>
          <a:xfrm>
            <a:off x="1155224" y="2377453"/>
            <a:ext cx="1728192" cy="172819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930"/>
            <a:r>
              <a:rPr lang="en-US" altLang="zh-CN" sz="7200" dirty="0">
                <a:solidFill>
                  <a:prstClr val="white"/>
                </a:solidFill>
                <a:latin typeface="Calibri"/>
                <a:ea typeface="宋体" panose="02010600030101010101" pitchFamily="2" charset="-122"/>
              </a:rPr>
              <a:t>02</a:t>
            </a:r>
            <a:endParaRPr lang="zh-CN" altLang="en-US" sz="7200" dirty="0">
              <a:solidFill>
                <a:prstClr val="white"/>
              </a:solidFill>
              <a:latin typeface="Calibri"/>
              <a:ea typeface="宋体" panose="02010600030101010101" pitchFamily="2" charset="-122"/>
            </a:endParaRPr>
          </a:p>
        </p:txBody>
      </p:sp>
      <p:pic>
        <p:nvPicPr>
          <p:cNvPr id="4" name="图片 3" descr="02bcaa362d6804f58d9d4b20ea001f71"/>
          <p:cNvPicPr>
            <a:picLocks noChangeAspect="1"/>
          </p:cNvPicPr>
          <p:nvPr/>
        </p:nvPicPr>
        <p:blipFill>
          <a:blip r:embed="rId3"/>
          <a:srcRect b="21821"/>
          <a:stretch>
            <a:fillRect/>
          </a:stretch>
        </p:blipFill>
        <p:spPr>
          <a:xfrm>
            <a:off x="5457614" y="-19473"/>
            <a:ext cx="6877473" cy="5651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0-#ppt_w/2"/>
                                          </p:val>
                                        </p:tav>
                                        <p:tav tm="100000">
                                          <p:val>
                                            <p:strVal val="#ppt_x"/>
                                          </p:val>
                                        </p:tav>
                                      </p:tavLst>
                                    </p:anim>
                                    <p:anim calcmode="lin" valueType="num">
                                      <p:cBhvr additive="base">
                                        <p:cTn id="14"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77300" y="2023031"/>
            <a:ext cx="3837402" cy="3821591"/>
            <a:chOff x="4176708" y="2023031"/>
            <a:chExt cx="3838586" cy="3821589"/>
          </a:xfrm>
        </p:grpSpPr>
        <p:sp>
          <p:nvSpPr>
            <p:cNvPr id="56" name="任意多边形 55"/>
            <p:cNvSpPr/>
            <p:nvPr/>
          </p:nvSpPr>
          <p:spPr bwMode="auto">
            <a:xfrm>
              <a:off x="6834363" y="3952240"/>
              <a:ext cx="168167" cy="85367"/>
            </a:xfrm>
            <a:custGeom>
              <a:avLst/>
              <a:gdLst>
                <a:gd name="connsiteX0" fmla="*/ 6747 w 168167"/>
                <a:gd name="connsiteY0" fmla="*/ 0 h 85367"/>
                <a:gd name="connsiteX1" fmla="*/ 163674 w 168167"/>
                <a:gd name="connsiteY1" fmla="*/ 0 h 85367"/>
                <a:gd name="connsiteX2" fmla="*/ 168167 w 168167"/>
                <a:gd name="connsiteY2" fmla="*/ 85367 h 85367"/>
                <a:gd name="connsiteX3" fmla="*/ 0 w 168167"/>
                <a:gd name="connsiteY3" fmla="*/ 85367 h 85367"/>
              </a:gdLst>
              <a:ahLst/>
              <a:cxnLst>
                <a:cxn ang="0">
                  <a:pos x="connsiteX0" y="connsiteY0"/>
                </a:cxn>
                <a:cxn ang="0">
                  <a:pos x="connsiteX1" y="connsiteY1"/>
                </a:cxn>
                <a:cxn ang="0">
                  <a:pos x="connsiteX2" y="connsiteY2"/>
                </a:cxn>
                <a:cxn ang="0">
                  <a:pos x="connsiteX3" y="connsiteY3"/>
                </a:cxn>
              </a:cxnLst>
              <a:rect l="l" t="t" r="r" b="b"/>
              <a:pathLst>
                <a:path w="168167" h="85367">
                  <a:moveTo>
                    <a:pt x="6747" y="0"/>
                  </a:moveTo>
                  <a:cubicBezTo>
                    <a:pt x="163674" y="0"/>
                    <a:pt x="163674" y="0"/>
                    <a:pt x="163674" y="0"/>
                  </a:cubicBezTo>
                  <a:lnTo>
                    <a:pt x="168167" y="85367"/>
                  </a:lnTo>
                  <a:lnTo>
                    <a:pt x="0" y="85367"/>
                  </a:lnTo>
                  <a:close/>
                </a:path>
              </a:pathLst>
            </a:custGeom>
            <a:solidFill>
              <a:schemeClr val="accent3"/>
            </a:solidFill>
            <a:ln w="23813" cap="flat">
              <a:noFill/>
              <a:prstDash val="solid"/>
              <a:miter lim="800000"/>
            </a:ln>
          </p:spPr>
          <p:txBody>
            <a:bodyPr vert="horz" wrap="square" lIns="121882" tIns="60941" rIns="121882" bIns="60941" numCol="1" anchor="t" anchorCtr="0" compatLnSpc="1">
              <a:noAutofit/>
            </a:bodyPr>
            <a:lstStyle/>
            <a:p>
              <a:endParaRPr lang="zh-CN" altLang="en-US" sz="2400"/>
            </a:p>
          </p:txBody>
        </p:sp>
        <p:sp>
          <p:nvSpPr>
            <p:cNvPr id="7" name="Freeform 7"/>
            <p:cNvSpPr/>
            <p:nvPr/>
          </p:nvSpPr>
          <p:spPr bwMode="auto">
            <a:xfrm>
              <a:off x="4379261" y="2023031"/>
              <a:ext cx="1978784" cy="1725239"/>
            </a:xfrm>
            <a:custGeom>
              <a:avLst/>
              <a:gdLst>
                <a:gd name="T0" fmla="*/ 796 w 833"/>
                <a:gd name="T1" fmla="*/ 446 h 726"/>
                <a:gd name="T2" fmla="*/ 682 w 833"/>
                <a:gd name="T3" fmla="*/ 464 h 726"/>
                <a:gd name="T4" fmla="*/ 450 w 833"/>
                <a:gd name="T5" fmla="*/ 726 h 726"/>
                <a:gd name="T6" fmla="*/ 450 w 833"/>
                <a:gd name="T7" fmla="*/ 726 h 726"/>
                <a:gd name="T8" fmla="*/ 1 w 833"/>
                <a:gd name="T9" fmla="*/ 726 h 726"/>
                <a:gd name="T10" fmla="*/ 0 w 833"/>
                <a:gd name="T11" fmla="*/ 726 h 726"/>
                <a:gd name="T12" fmla="*/ 539 w 833"/>
                <a:gd name="T13" fmla="*/ 43 h 726"/>
                <a:gd name="T14" fmla="*/ 794 w 833"/>
                <a:gd name="T15" fmla="*/ 0 h 726"/>
                <a:gd name="T16" fmla="*/ 827 w 833"/>
                <a:gd name="T17" fmla="*/ 1 h 726"/>
                <a:gd name="T18" fmla="*/ 827 w 833"/>
                <a:gd name="T19" fmla="*/ 445 h 726"/>
                <a:gd name="T20" fmla="*/ 814 w 833"/>
                <a:gd name="T21" fmla="*/ 446 h 726"/>
                <a:gd name="T22" fmla="*/ 796 w 833"/>
                <a:gd name="T23" fmla="*/ 44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3" h="726">
                  <a:moveTo>
                    <a:pt x="796" y="446"/>
                  </a:moveTo>
                  <a:cubicBezTo>
                    <a:pt x="758" y="446"/>
                    <a:pt x="720" y="452"/>
                    <a:pt x="682" y="464"/>
                  </a:cubicBezTo>
                  <a:cubicBezTo>
                    <a:pt x="559" y="506"/>
                    <a:pt x="475" y="608"/>
                    <a:pt x="450" y="726"/>
                  </a:cubicBezTo>
                  <a:cubicBezTo>
                    <a:pt x="450" y="726"/>
                    <a:pt x="450" y="726"/>
                    <a:pt x="450" y="726"/>
                  </a:cubicBezTo>
                  <a:cubicBezTo>
                    <a:pt x="1" y="726"/>
                    <a:pt x="1" y="726"/>
                    <a:pt x="1" y="726"/>
                  </a:cubicBezTo>
                  <a:cubicBezTo>
                    <a:pt x="0" y="726"/>
                    <a:pt x="0" y="726"/>
                    <a:pt x="0" y="726"/>
                  </a:cubicBezTo>
                  <a:cubicBezTo>
                    <a:pt x="28" y="421"/>
                    <a:pt x="231" y="147"/>
                    <a:pt x="539" y="43"/>
                  </a:cubicBezTo>
                  <a:cubicBezTo>
                    <a:pt x="623" y="14"/>
                    <a:pt x="709" y="0"/>
                    <a:pt x="794" y="0"/>
                  </a:cubicBezTo>
                  <a:cubicBezTo>
                    <a:pt x="797" y="0"/>
                    <a:pt x="828" y="0"/>
                    <a:pt x="827" y="1"/>
                  </a:cubicBezTo>
                  <a:cubicBezTo>
                    <a:pt x="827" y="445"/>
                    <a:pt x="827" y="445"/>
                    <a:pt x="827" y="445"/>
                  </a:cubicBezTo>
                  <a:cubicBezTo>
                    <a:pt x="833" y="445"/>
                    <a:pt x="808" y="445"/>
                    <a:pt x="814" y="446"/>
                  </a:cubicBezTo>
                  <a:cubicBezTo>
                    <a:pt x="796" y="446"/>
                    <a:pt x="796" y="446"/>
                    <a:pt x="796" y="446"/>
                  </a:cubicBezTo>
                  <a:close/>
                </a:path>
              </a:pathLst>
            </a:custGeom>
            <a:solidFill>
              <a:schemeClr val="accent1"/>
            </a:solidFill>
            <a:ln w="23813" cap="flat">
              <a:noFill/>
              <a:prstDash val="solid"/>
              <a:miter lim="800000"/>
            </a:ln>
          </p:spPr>
          <p:txBody>
            <a:bodyPr vert="horz" wrap="square" lIns="121882" tIns="60941" rIns="121882" bIns="60941" numCol="1" anchor="t" anchorCtr="0" compatLnSpc="1"/>
            <a:lstStyle/>
            <a:p>
              <a:endParaRPr lang="zh-CN" altLang="en-US" sz="2400"/>
            </a:p>
          </p:txBody>
        </p:sp>
        <p:sp>
          <p:nvSpPr>
            <p:cNvPr id="42" name="任意多边形 41"/>
            <p:cNvSpPr/>
            <p:nvPr/>
          </p:nvSpPr>
          <p:spPr bwMode="auto">
            <a:xfrm>
              <a:off x="4339972" y="3500639"/>
              <a:ext cx="1174315" cy="287731"/>
            </a:xfrm>
            <a:custGeom>
              <a:avLst/>
              <a:gdLst>
                <a:gd name="connsiteX0" fmla="*/ 1174010 w 1174315"/>
                <a:gd name="connsiteY0" fmla="*/ 141172 h 287731"/>
                <a:gd name="connsiteX1" fmla="*/ 1174315 w 1174315"/>
                <a:gd name="connsiteY1" fmla="*/ 141259 h 287731"/>
                <a:gd name="connsiteX2" fmla="*/ 1173196 w 1174315"/>
                <a:gd name="connsiteY2" fmla="*/ 143012 h 287731"/>
                <a:gd name="connsiteX3" fmla="*/ 46747 w 1174315"/>
                <a:gd name="connsiteY3" fmla="*/ 0 h 287731"/>
                <a:gd name="connsiteX4" fmla="*/ 64332 w 1174315"/>
                <a:gd name="connsiteY4" fmla="*/ 0 h 287731"/>
                <a:gd name="connsiteX5" fmla="*/ 1170420 w 1174315"/>
                <a:gd name="connsiteY5" fmla="*/ 147364 h 287731"/>
                <a:gd name="connsiteX6" fmla="*/ 1173196 w 1174315"/>
                <a:gd name="connsiteY6" fmla="*/ 143012 h 287731"/>
                <a:gd name="connsiteX7" fmla="*/ 1154831 w 1174315"/>
                <a:gd name="connsiteY7" fmla="*/ 184564 h 287731"/>
                <a:gd name="connsiteX8" fmla="*/ 1124588 w 1174315"/>
                <a:gd name="connsiteY8" fmla="*/ 287731 h 287731"/>
                <a:gd name="connsiteX9" fmla="*/ 2500 w 1174315"/>
                <a:gd name="connsiteY9" fmla="*/ 287731 h 287731"/>
                <a:gd name="connsiteX10" fmla="*/ 0 w 1174315"/>
                <a:gd name="connsiteY10" fmla="*/ 287731 h 287731"/>
                <a:gd name="connsiteX11" fmla="*/ 33927 w 1174315"/>
                <a:gd name="connsiteY11" fmla="*/ 50753 h 28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315" h="287731">
                  <a:moveTo>
                    <a:pt x="1174010" y="141172"/>
                  </a:moveTo>
                  <a:lnTo>
                    <a:pt x="1174315" y="141259"/>
                  </a:lnTo>
                  <a:lnTo>
                    <a:pt x="1173196" y="143012"/>
                  </a:lnTo>
                  <a:close/>
                  <a:moveTo>
                    <a:pt x="46747" y="0"/>
                  </a:moveTo>
                  <a:lnTo>
                    <a:pt x="64332" y="0"/>
                  </a:lnTo>
                  <a:lnTo>
                    <a:pt x="1170420" y="147364"/>
                  </a:lnTo>
                  <a:lnTo>
                    <a:pt x="1173196" y="143012"/>
                  </a:lnTo>
                  <a:lnTo>
                    <a:pt x="1154831" y="184564"/>
                  </a:lnTo>
                  <a:cubicBezTo>
                    <a:pt x="1142512" y="218223"/>
                    <a:pt x="1132398" y="252680"/>
                    <a:pt x="1124588" y="287731"/>
                  </a:cubicBezTo>
                  <a:lnTo>
                    <a:pt x="2500" y="287731"/>
                  </a:lnTo>
                  <a:lnTo>
                    <a:pt x="0" y="287731"/>
                  </a:lnTo>
                  <a:cubicBezTo>
                    <a:pt x="7654" y="208457"/>
                    <a:pt x="18739" y="129171"/>
                    <a:pt x="33927" y="50753"/>
                  </a:cubicBezTo>
                  <a:close/>
                </a:path>
              </a:pathLst>
            </a:custGeom>
            <a:solidFill>
              <a:schemeClr val="accent1"/>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grpSp>
          <p:nvGrpSpPr>
            <p:cNvPr id="3" name="组合 2048"/>
            <p:cNvGrpSpPr/>
            <p:nvPr/>
          </p:nvGrpSpPr>
          <p:grpSpPr>
            <a:xfrm>
              <a:off x="4176708" y="3653367"/>
              <a:ext cx="1961624" cy="2094970"/>
              <a:chOff x="4176708" y="3653367"/>
              <a:chExt cx="1961624" cy="2094970"/>
            </a:xfrm>
          </p:grpSpPr>
          <p:sp>
            <p:nvSpPr>
              <p:cNvPr id="11" name="Freeform 12"/>
              <p:cNvSpPr/>
              <p:nvPr/>
            </p:nvSpPr>
            <p:spPr bwMode="auto">
              <a:xfrm>
                <a:off x="4176708" y="3653367"/>
                <a:ext cx="1932041" cy="2048190"/>
              </a:xfrm>
              <a:custGeom>
                <a:avLst/>
                <a:gdLst>
                  <a:gd name="T0" fmla="*/ 455 w 813"/>
                  <a:gd name="T1" fmla="*/ 46 h 862"/>
                  <a:gd name="T2" fmla="*/ 474 w 813"/>
                  <a:gd name="T3" fmla="*/ 163 h 862"/>
                  <a:gd name="T4" fmla="*/ 813 w 813"/>
                  <a:gd name="T5" fmla="*/ 407 h 862"/>
                  <a:gd name="T6" fmla="*/ 813 w 813"/>
                  <a:gd name="T7" fmla="*/ 862 h 862"/>
                  <a:gd name="T8" fmla="*/ 0 w 813"/>
                  <a:gd name="T9" fmla="*/ 48 h 862"/>
                  <a:gd name="T10" fmla="*/ 0 w 813"/>
                  <a:gd name="T11" fmla="*/ 0 h 862"/>
                  <a:gd name="T12" fmla="*/ 455 w 813"/>
                  <a:gd name="T13" fmla="*/ 0 h 862"/>
                  <a:gd name="T14" fmla="*/ 455 w 813"/>
                  <a:gd name="T15" fmla="*/ 46 h 8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3" h="862">
                    <a:moveTo>
                      <a:pt x="455" y="46"/>
                    </a:moveTo>
                    <a:cubicBezTo>
                      <a:pt x="455" y="85"/>
                      <a:pt x="461" y="124"/>
                      <a:pt x="474" y="163"/>
                    </a:cubicBezTo>
                    <a:cubicBezTo>
                      <a:pt x="524" y="312"/>
                      <a:pt x="664" y="407"/>
                      <a:pt x="813" y="407"/>
                    </a:cubicBezTo>
                    <a:cubicBezTo>
                      <a:pt x="813" y="862"/>
                      <a:pt x="813" y="862"/>
                      <a:pt x="813" y="862"/>
                    </a:cubicBezTo>
                    <a:cubicBezTo>
                      <a:pt x="397" y="861"/>
                      <a:pt x="10" y="451"/>
                      <a:pt x="0" y="48"/>
                    </a:cubicBezTo>
                    <a:cubicBezTo>
                      <a:pt x="0" y="0"/>
                      <a:pt x="0" y="0"/>
                      <a:pt x="0" y="0"/>
                    </a:cubicBezTo>
                    <a:cubicBezTo>
                      <a:pt x="455" y="0"/>
                      <a:pt x="455" y="0"/>
                      <a:pt x="455" y="0"/>
                    </a:cubicBezTo>
                    <a:cubicBezTo>
                      <a:pt x="455" y="46"/>
                      <a:pt x="455" y="46"/>
                      <a:pt x="455" y="46"/>
                    </a:cubicBezTo>
                    <a:close/>
                  </a:path>
                </a:pathLst>
              </a:custGeom>
              <a:solidFill>
                <a:srgbClr val="FFC000"/>
              </a:solidFill>
              <a:ln w="23813" cap="flat">
                <a:noFill/>
                <a:prstDash val="solid"/>
                <a:miter lim="800000"/>
              </a:ln>
            </p:spPr>
            <p:txBody>
              <a:bodyPr vert="horz" wrap="square" lIns="121882" tIns="60941" rIns="121882" bIns="60941" numCol="1" anchor="t" anchorCtr="0" compatLnSpc="1"/>
              <a:lstStyle/>
              <a:p>
                <a:endParaRPr lang="zh-CN" altLang="en-US" sz="2400"/>
              </a:p>
            </p:txBody>
          </p:sp>
          <p:sp>
            <p:nvSpPr>
              <p:cNvPr id="49" name="任意多边形 48"/>
              <p:cNvSpPr/>
              <p:nvPr/>
            </p:nvSpPr>
            <p:spPr bwMode="auto">
              <a:xfrm rot="5400000" flipH="1" flipV="1">
                <a:off x="5361872" y="4971876"/>
                <a:ext cx="1182854" cy="370067"/>
              </a:xfrm>
              <a:custGeom>
                <a:avLst/>
                <a:gdLst>
                  <a:gd name="connsiteX0" fmla="*/ 1174010 w 1174315"/>
                  <a:gd name="connsiteY0" fmla="*/ 141172 h 287731"/>
                  <a:gd name="connsiteX1" fmla="*/ 1174315 w 1174315"/>
                  <a:gd name="connsiteY1" fmla="*/ 141259 h 287731"/>
                  <a:gd name="connsiteX2" fmla="*/ 1173196 w 1174315"/>
                  <a:gd name="connsiteY2" fmla="*/ 143012 h 287731"/>
                  <a:gd name="connsiteX3" fmla="*/ 46747 w 1174315"/>
                  <a:gd name="connsiteY3" fmla="*/ 0 h 287731"/>
                  <a:gd name="connsiteX4" fmla="*/ 64332 w 1174315"/>
                  <a:gd name="connsiteY4" fmla="*/ 0 h 287731"/>
                  <a:gd name="connsiteX5" fmla="*/ 1170420 w 1174315"/>
                  <a:gd name="connsiteY5" fmla="*/ 147364 h 287731"/>
                  <a:gd name="connsiteX6" fmla="*/ 1173196 w 1174315"/>
                  <a:gd name="connsiteY6" fmla="*/ 143012 h 287731"/>
                  <a:gd name="connsiteX7" fmla="*/ 1154831 w 1174315"/>
                  <a:gd name="connsiteY7" fmla="*/ 184564 h 287731"/>
                  <a:gd name="connsiteX8" fmla="*/ 1124588 w 1174315"/>
                  <a:gd name="connsiteY8" fmla="*/ 287731 h 287731"/>
                  <a:gd name="connsiteX9" fmla="*/ 2500 w 1174315"/>
                  <a:gd name="connsiteY9" fmla="*/ 287731 h 287731"/>
                  <a:gd name="connsiteX10" fmla="*/ 0 w 1174315"/>
                  <a:gd name="connsiteY10" fmla="*/ 287731 h 287731"/>
                  <a:gd name="connsiteX11" fmla="*/ 33927 w 1174315"/>
                  <a:gd name="connsiteY11" fmla="*/ 50753 h 28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315" h="287731">
                    <a:moveTo>
                      <a:pt x="1174010" y="141172"/>
                    </a:moveTo>
                    <a:lnTo>
                      <a:pt x="1174315" y="141259"/>
                    </a:lnTo>
                    <a:lnTo>
                      <a:pt x="1173196" y="143012"/>
                    </a:lnTo>
                    <a:close/>
                    <a:moveTo>
                      <a:pt x="46747" y="0"/>
                    </a:moveTo>
                    <a:lnTo>
                      <a:pt x="64332" y="0"/>
                    </a:lnTo>
                    <a:lnTo>
                      <a:pt x="1170420" y="147364"/>
                    </a:lnTo>
                    <a:lnTo>
                      <a:pt x="1173196" y="143012"/>
                    </a:lnTo>
                    <a:lnTo>
                      <a:pt x="1154831" y="184564"/>
                    </a:lnTo>
                    <a:cubicBezTo>
                      <a:pt x="1142512" y="218223"/>
                      <a:pt x="1132398" y="252680"/>
                      <a:pt x="1124588" y="287731"/>
                    </a:cubicBezTo>
                    <a:lnTo>
                      <a:pt x="2500" y="287731"/>
                    </a:lnTo>
                    <a:lnTo>
                      <a:pt x="0" y="287731"/>
                    </a:lnTo>
                    <a:cubicBezTo>
                      <a:pt x="7654" y="208457"/>
                      <a:pt x="18739" y="129171"/>
                      <a:pt x="33927" y="50753"/>
                    </a:cubicBezTo>
                    <a:close/>
                  </a:path>
                </a:pathLst>
              </a:custGeom>
              <a:solidFill>
                <a:schemeClr val="accent4"/>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grpSp>
        <p:sp>
          <p:nvSpPr>
            <p:cNvPr id="55" name="任意多边形 54"/>
            <p:cNvSpPr/>
            <p:nvPr/>
          </p:nvSpPr>
          <p:spPr bwMode="auto">
            <a:xfrm>
              <a:off x="5972770" y="4037607"/>
              <a:ext cx="1923542" cy="1807013"/>
            </a:xfrm>
            <a:custGeom>
              <a:avLst/>
              <a:gdLst>
                <a:gd name="connsiteX0" fmla="*/ 861106 w 1923542"/>
                <a:gd name="connsiteY0" fmla="*/ 0 h 1807013"/>
                <a:gd name="connsiteX1" fmla="*/ 1029273 w 1923542"/>
                <a:gd name="connsiteY1" fmla="*/ 0 h 1807013"/>
                <a:gd name="connsiteX2" fmla="*/ 1029535 w 1923542"/>
                <a:gd name="connsiteY2" fmla="*/ 4973 h 1807013"/>
                <a:gd name="connsiteX3" fmla="*/ 1923542 w 1923542"/>
                <a:gd name="connsiteY3" fmla="*/ 4973 h 1807013"/>
                <a:gd name="connsiteX4" fmla="*/ 33288 w 1923542"/>
                <a:gd name="connsiteY4" fmla="*/ 1807013 h 1807013"/>
                <a:gd name="connsiteX5" fmla="*/ 0 w 1923542"/>
                <a:gd name="connsiteY5" fmla="*/ 1807013 h 1807013"/>
                <a:gd name="connsiteX6" fmla="*/ 0 w 1923542"/>
                <a:gd name="connsiteY6" fmla="*/ 749087 h 1807013"/>
                <a:gd name="connsiteX7" fmla="*/ 28532 w 1923542"/>
                <a:gd name="connsiteY7" fmla="*/ 749087 h 1807013"/>
                <a:gd name="connsiteX8" fmla="*/ 299588 w 1923542"/>
                <a:gd name="connsiteY8" fmla="*/ 703917 h 1807013"/>
                <a:gd name="connsiteX9" fmla="*/ 857673 w 1923542"/>
                <a:gd name="connsiteY9" fmla="*/ 43424 h 180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3542" h="1807013">
                  <a:moveTo>
                    <a:pt x="861106" y="0"/>
                  </a:moveTo>
                  <a:lnTo>
                    <a:pt x="1029273" y="0"/>
                  </a:lnTo>
                  <a:lnTo>
                    <a:pt x="1029535" y="4973"/>
                  </a:lnTo>
                  <a:cubicBezTo>
                    <a:pt x="1923542" y="4973"/>
                    <a:pt x="1923542" y="4973"/>
                    <a:pt x="1923542" y="4973"/>
                  </a:cubicBezTo>
                  <a:cubicBezTo>
                    <a:pt x="1875989" y="1012974"/>
                    <a:pt x="1041423" y="1807013"/>
                    <a:pt x="33288" y="1807013"/>
                  </a:cubicBezTo>
                  <a:cubicBezTo>
                    <a:pt x="0" y="1807013"/>
                    <a:pt x="0" y="1807013"/>
                    <a:pt x="0" y="1807013"/>
                  </a:cubicBezTo>
                  <a:cubicBezTo>
                    <a:pt x="0" y="749087"/>
                    <a:pt x="0" y="749087"/>
                    <a:pt x="0" y="749087"/>
                  </a:cubicBezTo>
                  <a:cubicBezTo>
                    <a:pt x="28532" y="749087"/>
                    <a:pt x="28532" y="749087"/>
                    <a:pt x="28532" y="749087"/>
                  </a:cubicBezTo>
                  <a:cubicBezTo>
                    <a:pt x="118884" y="749087"/>
                    <a:pt x="209236" y="734823"/>
                    <a:pt x="299588" y="703917"/>
                  </a:cubicBezTo>
                  <a:cubicBezTo>
                    <a:pt x="603336" y="601988"/>
                    <a:pt x="810603" y="339884"/>
                    <a:pt x="857673" y="43424"/>
                  </a:cubicBezTo>
                  <a:close/>
                </a:path>
              </a:pathLst>
            </a:custGeom>
            <a:solidFill>
              <a:schemeClr val="accent3"/>
            </a:solidFill>
            <a:ln w="23813" cap="flat">
              <a:noFill/>
              <a:prstDash val="solid"/>
              <a:miter lim="800000"/>
            </a:ln>
          </p:spPr>
          <p:txBody>
            <a:bodyPr vert="horz" wrap="square" lIns="121882" tIns="60941" rIns="121882" bIns="60941" numCol="1" anchor="t" anchorCtr="0" compatLnSpc="1">
              <a:noAutofit/>
            </a:bodyPr>
            <a:lstStyle/>
            <a:p>
              <a:endParaRPr lang="zh-CN" altLang="en-US" sz="2400"/>
            </a:p>
          </p:txBody>
        </p:sp>
        <p:sp>
          <p:nvSpPr>
            <p:cNvPr id="46" name="任意多边形 45"/>
            <p:cNvSpPr/>
            <p:nvPr/>
          </p:nvSpPr>
          <p:spPr bwMode="auto">
            <a:xfrm flipH="1" flipV="1">
              <a:off x="6777310" y="3916665"/>
              <a:ext cx="1179239" cy="287731"/>
            </a:xfrm>
            <a:custGeom>
              <a:avLst/>
              <a:gdLst>
                <a:gd name="connsiteX0" fmla="*/ 1174010 w 1174315"/>
                <a:gd name="connsiteY0" fmla="*/ 141172 h 287731"/>
                <a:gd name="connsiteX1" fmla="*/ 1174315 w 1174315"/>
                <a:gd name="connsiteY1" fmla="*/ 141259 h 287731"/>
                <a:gd name="connsiteX2" fmla="*/ 1173196 w 1174315"/>
                <a:gd name="connsiteY2" fmla="*/ 143012 h 287731"/>
                <a:gd name="connsiteX3" fmla="*/ 46747 w 1174315"/>
                <a:gd name="connsiteY3" fmla="*/ 0 h 287731"/>
                <a:gd name="connsiteX4" fmla="*/ 64332 w 1174315"/>
                <a:gd name="connsiteY4" fmla="*/ 0 h 287731"/>
                <a:gd name="connsiteX5" fmla="*/ 1170420 w 1174315"/>
                <a:gd name="connsiteY5" fmla="*/ 147364 h 287731"/>
                <a:gd name="connsiteX6" fmla="*/ 1173196 w 1174315"/>
                <a:gd name="connsiteY6" fmla="*/ 143012 h 287731"/>
                <a:gd name="connsiteX7" fmla="*/ 1154831 w 1174315"/>
                <a:gd name="connsiteY7" fmla="*/ 184564 h 287731"/>
                <a:gd name="connsiteX8" fmla="*/ 1124588 w 1174315"/>
                <a:gd name="connsiteY8" fmla="*/ 287731 h 287731"/>
                <a:gd name="connsiteX9" fmla="*/ 2500 w 1174315"/>
                <a:gd name="connsiteY9" fmla="*/ 287731 h 287731"/>
                <a:gd name="connsiteX10" fmla="*/ 0 w 1174315"/>
                <a:gd name="connsiteY10" fmla="*/ 287731 h 287731"/>
                <a:gd name="connsiteX11" fmla="*/ 33927 w 1174315"/>
                <a:gd name="connsiteY11" fmla="*/ 50753 h 28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315" h="287731">
                  <a:moveTo>
                    <a:pt x="1174010" y="141172"/>
                  </a:moveTo>
                  <a:lnTo>
                    <a:pt x="1174315" y="141259"/>
                  </a:lnTo>
                  <a:lnTo>
                    <a:pt x="1173196" y="143012"/>
                  </a:lnTo>
                  <a:close/>
                  <a:moveTo>
                    <a:pt x="46747" y="0"/>
                  </a:moveTo>
                  <a:lnTo>
                    <a:pt x="64332" y="0"/>
                  </a:lnTo>
                  <a:lnTo>
                    <a:pt x="1170420" y="147364"/>
                  </a:lnTo>
                  <a:lnTo>
                    <a:pt x="1173196" y="143012"/>
                  </a:lnTo>
                  <a:lnTo>
                    <a:pt x="1154831" y="184564"/>
                  </a:lnTo>
                  <a:cubicBezTo>
                    <a:pt x="1142512" y="218223"/>
                    <a:pt x="1132398" y="252680"/>
                    <a:pt x="1124588" y="287731"/>
                  </a:cubicBezTo>
                  <a:lnTo>
                    <a:pt x="2500" y="287731"/>
                  </a:lnTo>
                  <a:lnTo>
                    <a:pt x="0" y="287731"/>
                  </a:lnTo>
                  <a:cubicBezTo>
                    <a:pt x="7654" y="208457"/>
                    <a:pt x="18739" y="129171"/>
                    <a:pt x="33927" y="50753"/>
                  </a:cubicBezTo>
                  <a:close/>
                </a:path>
              </a:pathLst>
            </a:custGeom>
            <a:no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grpSp>
          <p:nvGrpSpPr>
            <p:cNvPr id="4" name="组合 2047"/>
            <p:cNvGrpSpPr/>
            <p:nvPr/>
          </p:nvGrpSpPr>
          <p:grpSpPr>
            <a:xfrm>
              <a:off x="6238297" y="2188168"/>
              <a:ext cx="1776997" cy="1854724"/>
              <a:chOff x="6238297" y="2188168"/>
              <a:chExt cx="1776997" cy="1854724"/>
            </a:xfrm>
          </p:grpSpPr>
          <p:sp>
            <p:nvSpPr>
              <p:cNvPr id="6" name="Freeform 5"/>
              <p:cNvSpPr/>
              <p:nvPr/>
            </p:nvSpPr>
            <p:spPr bwMode="auto">
              <a:xfrm>
                <a:off x="6273058" y="2232666"/>
                <a:ext cx="1742236" cy="1810226"/>
              </a:xfrm>
              <a:custGeom>
                <a:avLst/>
                <a:gdLst>
                  <a:gd name="T0" fmla="*/ 307 w 733"/>
                  <a:gd name="T1" fmla="*/ 762 h 762"/>
                  <a:gd name="T2" fmla="*/ 289 w 733"/>
                  <a:gd name="T3" fmla="*/ 653 h 762"/>
                  <a:gd name="T4" fmla="*/ 0 w 733"/>
                  <a:gd name="T5" fmla="*/ 424 h 762"/>
                  <a:gd name="T6" fmla="*/ 0 w 733"/>
                  <a:gd name="T7" fmla="*/ 0 h 762"/>
                  <a:gd name="T8" fmla="*/ 733 w 733"/>
                  <a:gd name="T9" fmla="*/ 761 h 762"/>
                  <a:gd name="T10" fmla="*/ 733 w 733"/>
                  <a:gd name="T11" fmla="*/ 762 h 762"/>
                  <a:gd name="T12" fmla="*/ 307 w 733"/>
                  <a:gd name="T13" fmla="*/ 762 h 762"/>
                  <a:gd name="T14" fmla="*/ 307 w 733"/>
                  <a:gd name="T15" fmla="*/ 762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3" h="762">
                    <a:moveTo>
                      <a:pt x="307" y="762"/>
                    </a:moveTo>
                    <a:cubicBezTo>
                      <a:pt x="307" y="726"/>
                      <a:pt x="301" y="689"/>
                      <a:pt x="289" y="653"/>
                    </a:cubicBezTo>
                    <a:cubicBezTo>
                      <a:pt x="241" y="513"/>
                      <a:pt x="140" y="425"/>
                      <a:pt x="0" y="424"/>
                    </a:cubicBezTo>
                    <a:cubicBezTo>
                      <a:pt x="0" y="0"/>
                      <a:pt x="0" y="0"/>
                      <a:pt x="0" y="0"/>
                    </a:cubicBezTo>
                    <a:cubicBezTo>
                      <a:pt x="365" y="0"/>
                      <a:pt x="733" y="393"/>
                      <a:pt x="733" y="761"/>
                    </a:cubicBezTo>
                    <a:cubicBezTo>
                      <a:pt x="733" y="762"/>
                      <a:pt x="733" y="762"/>
                      <a:pt x="733" y="762"/>
                    </a:cubicBezTo>
                    <a:cubicBezTo>
                      <a:pt x="307" y="762"/>
                      <a:pt x="307" y="762"/>
                      <a:pt x="307" y="762"/>
                    </a:cubicBezTo>
                    <a:cubicBezTo>
                      <a:pt x="307" y="762"/>
                      <a:pt x="307" y="762"/>
                      <a:pt x="307" y="762"/>
                    </a:cubicBezTo>
                    <a:close/>
                  </a:path>
                </a:pathLst>
              </a:custGeom>
              <a:solidFill>
                <a:schemeClr val="accent2"/>
              </a:solidFill>
              <a:ln w="23813" cap="flat">
                <a:noFill/>
                <a:prstDash val="solid"/>
                <a:miter lim="800000"/>
              </a:ln>
            </p:spPr>
            <p:txBody>
              <a:bodyPr vert="horz" wrap="square" lIns="121882" tIns="60941" rIns="121882" bIns="60941" numCol="1" anchor="t" anchorCtr="0" compatLnSpc="1"/>
              <a:lstStyle/>
              <a:p>
                <a:endParaRPr lang="zh-CN" altLang="en-US" sz="2400"/>
              </a:p>
            </p:txBody>
          </p:sp>
          <p:sp>
            <p:nvSpPr>
              <p:cNvPr id="43" name="任意多边形 42"/>
              <p:cNvSpPr/>
              <p:nvPr/>
            </p:nvSpPr>
            <p:spPr bwMode="auto">
              <a:xfrm rot="5400000">
                <a:off x="5826040" y="2600425"/>
                <a:ext cx="1112245" cy="287731"/>
              </a:xfrm>
              <a:custGeom>
                <a:avLst/>
                <a:gdLst>
                  <a:gd name="connsiteX0" fmla="*/ 1174010 w 1174315"/>
                  <a:gd name="connsiteY0" fmla="*/ 141172 h 287731"/>
                  <a:gd name="connsiteX1" fmla="*/ 1174315 w 1174315"/>
                  <a:gd name="connsiteY1" fmla="*/ 141259 h 287731"/>
                  <a:gd name="connsiteX2" fmla="*/ 1173196 w 1174315"/>
                  <a:gd name="connsiteY2" fmla="*/ 143012 h 287731"/>
                  <a:gd name="connsiteX3" fmla="*/ 46747 w 1174315"/>
                  <a:gd name="connsiteY3" fmla="*/ 0 h 287731"/>
                  <a:gd name="connsiteX4" fmla="*/ 64332 w 1174315"/>
                  <a:gd name="connsiteY4" fmla="*/ 0 h 287731"/>
                  <a:gd name="connsiteX5" fmla="*/ 1170420 w 1174315"/>
                  <a:gd name="connsiteY5" fmla="*/ 147364 h 287731"/>
                  <a:gd name="connsiteX6" fmla="*/ 1173196 w 1174315"/>
                  <a:gd name="connsiteY6" fmla="*/ 143012 h 287731"/>
                  <a:gd name="connsiteX7" fmla="*/ 1154831 w 1174315"/>
                  <a:gd name="connsiteY7" fmla="*/ 184564 h 287731"/>
                  <a:gd name="connsiteX8" fmla="*/ 1124588 w 1174315"/>
                  <a:gd name="connsiteY8" fmla="*/ 287731 h 287731"/>
                  <a:gd name="connsiteX9" fmla="*/ 2500 w 1174315"/>
                  <a:gd name="connsiteY9" fmla="*/ 287731 h 287731"/>
                  <a:gd name="connsiteX10" fmla="*/ 0 w 1174315"/>
                  <a:gd name="connsiteY10" fmla="*/ 287731 h 287731"/>
                  <a:gd name="connsiteX11" fmla="*/ 33927 w 1174315"/>
                  <a:gd name="connsiteY11" fmla="*/ 50753 h 28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315" h="287731">
                    <a:moveTo>
                      <a:pt x="1174010" y="141172"/>
                    </a:moveTo>
                    <a:lnTo>
                      <a:pt x="1174315" y="141259"/>
                    </a:lnTo>
                    <a:lnTo>
                      <a:pt x="1173196" y="143012"/>
                    </a:lnTo>
                    <a:close/>
                    <a:moveTo>
                      <a:pt x="46747" y="0"/>
                    </a:moveTo>
                    <a:lnTo>
                      <a:pt x="64332" y="0"/>
                    </a:lnTo>
                    <a:lnTo>
                      <a:pt x="1170420" y="147364"/>
                    </a:lnTo>
                    <a:lnTo>
                      <a:pt x="1173196" y="143012"/>
                    </a:lnTo>
                    <a:lnTo>
                      <a:pt x="1154831" y="184564"/>
                    </a:lnTo>
                    <a:cubicBezTo>
                      <a:pt x="1142512" y="218223"/>
                      <a:pt x="1132398" y="252680"/>
                      <a:pt x="1124588" y="287731"/>
                    </a:cubicBezTo>
                    <a:lnTo>
                      <a:pt x="2500" y="287731"/>
                    </a:lnTo>
                    <a:lnTo>
                      <a:pt x="0" y="287731"/>
                    </a:lnTo>
                    <a:cubicBezTo>
                      <a:pt x="7654" y="208457"/>
                      <a:pt x="18739" y="129171"/>
                      <a:pt x="33927" y="50753"/>
                    </a:cubicBezTo>
                    <a:close/>
                  </a:path>
                </a:pathLst>
              </a:custGeom>
              <a:no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grpSp>
        <p:sp>
          <p:nvSpPr>
            <p:cNvPr id="58" name="Freeform 7"/>
            <p:cNvSpPr/>
            <p:nvPr/>
          </p:nvSpPr>
          <p:spPr bwMode="auto">
            <a:xfrm>
              <a:off x="4498729" y="2025446"/>
              <a:ext cx="1846059" cy="1388359"/>
            </a:xfrm>
            <a:custGeom>
              <a:avLst/>
              <a:gdLst>
                <a:gd name="T0" fmla="*/ 796 w 833"/>
                <a:gd name="T1" fmla="*/ 446 h 726"/>
                <a:gd name="T2" fmla="*/ 682 w 833"/>
                <a:gd name="T3" fmla="*/ 464 h 726"/>
                <a:gd name="T4" fmla="*/ 450 w 833"/>
                <a:gd name="T5" fmla="*/ 726 h 726"/>
                <a:gd name="T6" fmla="*/ 450 w 833"/>
                <a:gd name="T7" fmla="*/ 726 h 726"/>
                <a:gd name="T8" fmla="*/ 1 w 833"/>
                <a:gd name="T9" fmla="*/ 726 h 726"/>
                <a:gd name="T10" fmla="*/ 0 w 833"/>
                <a:gd name="T11" fmla="*/ 726 h 726"/>
                <a:gd name="T12" fmla="*/ 539 w 833"/>
                <a:gd name="T13" fmla="*/ 43 h 726"/>
                <a:gd name="T14" fmla="*/ 794 w 833"/>
                <a:gd name="T15" fmla="*/ 0 h 726"/>
                <a:gd name="T16" fmla="*/ 827 w 833"/>
                <a:gd name="T17" fmla="*/ 1 h 726"/>
                <a:gd name="T18" fmla="*/ 827 w 833"/>
                <a:gd name="T19" fmla="*/ 445 h 726"/>
                <a:gd name="T20" fmla="*/ 814 w 833"/>
                <a:gd name="T21" fmla="*/ 446 h 726"/>
                <a:gd name="T22" fmla="*/ 796 w 833"/>
                <a:gd name="T23" fmla="*/ 446 h 726"/>
                <a:gd name="connsiteX0" fmla="*/ 9965 w 10348"/>
                <a:gd name="connsiteY0" fmla="*/ 6143 h 10079"/>
                <a:gd name="connsiteX1" fmla="*/ 8596 w 10348"/>
                <a:gd name="connsiteY1" fmla="*/ 6391 h 10079"/>
                <a:gd name="connsiteX2" fmla="*/ 5811 w 10348"/>
                <a:gd name="connsiteY2" fmla="*/ 10000 h 10079"/>
                <a:gd name="connsiteX3" fmla="*/ 6064 w 10348"/>
                <a:gd name="connsiteY3" fmla="*/ 8979 h 10079"/>
                <a:gd name="connsiteX4" fmla="*/ 421 w 10348"/>
                <a:gd name="connsiteY4" fmla="*/ 10000 h 10079"/>
                <a:gd name="connsiteX5" fmla="*/ 409 w 10348"/>
                <a:gd name="connsiteY5" fmla="*/ 10000 h 10079"/>
                <a:gd name="connsiteX6" fmla="*/ 6880 w 10348"/>
                <a:gd name="connsiteY6" fmla="*/ 592 h 10079"/>
                <a:gd name="connsiteX7" fmla="*/ 9941 w 10348"/>
                <a:gd name="connsiteY7" fmla="*/ 0 h 10079"/>
                <a:gd name="connsiteX8" fmla="*/ 10337 w 10348"/>
                <a:gd name="connsiteY8" fmla="*/ 14 h 10079"/>
                <a:gd name="connsiteX9" fmla="*/ 10337 w 10348"/>
                <a:gd name="connsiteY9" fmla="*/ 6129 h 10079"/>
                <a:gd name="connsiteX10" fmla="*/ 10181 w 10348"/>
                <a:gd name="connsiteY10" fmla="*/ 6143 h 10079"/>
                <a:gd name="connsiteX11" fmla="*/ 9965 w 10348"/>
                <a:gd name="connsiteY11" fmla="*/ 6143 h 10079"/>
                <a:gd name="connsiteX0-1" fmla="*/ 9768 w 10151"/>
                <a:gd name="connsiteY0-2" fmla="*/ 6316 h 10252"/>
                <a:gd name="connsiteX1-3" fmla="*/ 8399 w 10151"/>
                <a:gd name="connsiteY1-4" fmla="*/ 6564 h 10252"/>
                <a:gd name="connsiteX2-5" fmla="*/ 5614 w 10151"/>
                <a:gd name="connsiteY2-6" fmla="*/ 10173 h 10252"/>
                <a:gd name="connsiteX3-7" fmla="*/ 5867 w 10151"/>
                <a:gd name="connsiteY3-8" fmla="*/ 9152 h 10252"/>
                <a:gd name="connsiteX4-9" fmla="*/ 224 w 10151"/>
                <a:gd name="connsiteY4-10" fmla="*/ 10173 h 10252"/>
                <a:gd name="connsiteX5-11" fmla="*/ 1042 w 10151"/>
                <a:gd name="connsiteY5-12" fmla="*/ 7675 h 10252"/>
                <a:gd name="connsiteX6-13" fmla="*/ 6683 w 10151"/>
                <a:gd name="connsiteY6-14" fmla="*/ 765 h 10252"/>
                <a:gd name="connsiteX7-15" fmla="*/ 9744 w 10151"/>
                <a:gd name="connsiteY7-16" fmla="*/ 173 h 10252"/>
                <a:gd name="connsiteX8-17" fmla="*/ 10140 w 10151"/>
                <a:gd name="connsiteY8-18" fmla="*/ 187 h 10252"/>
                <a:gd name="connsiteX9-19" fmla="*/ 10140 w 10151"/>
                <a:gd name="connsiteY9-20" fmla="*/ 6302 h 10252"/>
                <a:gd name="connsiteX10-21" fmla="*/ 9984 w 10151"/>
                <a:gd name="connsiteY10-22" fmla="*/ 6316 h 10252"/>
                <a:gd name="connsiteX11-23" fmla="*/ 9768 w 10151"/>
                <a:gd name="connsiteY11-24" fmla="*/ 6316 h 10252"/>
                <a:gd name="connsiteX0-25" fmla="*/ 8730 w 9113"/>
                <a:gd name="connsiteY0-26" fmla="*/ 6316 h 10275"/>
                <a:gd name="connsiteX1-27" fmla="*/ 7361 w 9113"/>
                <a:gd name="connsiteY1-28" fmla="*/ 6564 h 10275"/>
                <a:gd name="connsiteX2-29" fmla="*/ 4576 w 9113"/>
                <a:gd name="connsiteY2-30" fmla="*/ 10173 h 10275"/>
                <a:gd name="connsiteX3-31" fmla="*/ 4829 w 9113"/>
                <a:gd name="connsiteY3-32" fmla="*/ 9152 h 10275"/>
                <a:gd name="connsiteX4-33" fmla="*/ 4 w 9113"/>
                <a:gd name="connsiteY4-34" fmla="*/ 7675 h 10275"/>
                <a:gd name="connsiteX5-35" fmla="*/ 5645 w 9113"/>
                <a:gd name="connsiteY5-36" fmla="*/ 765 h 10275"/>
                <a:gd name="connsiteX6-37" fmla="*/ 8706 w 9113"/>
                <a:gd name="connsiteY6-38" fmla="*/ 173 h 10275"/>
                <a:gd name="connsiteX7-39" fmla="*/ 9102 w 9113"/>
                <a:gd name="connsiteY7-40" fmla="*/ 187 h 10275"/>
                <a:gd name="connsiteX8-41" fmla="*/ 9102 w 9113"/>
                <a:gd name="connsiteY8-42" fmla="*/ 6302 h 10275"/>
                <a:gd name="connsiteX9-43" fmla="*/ 8946 w 9113"/>
                <a:gd name="connsiteY9-44" fmla="*/ 6316 h 10275"/>
                <a:gd name="connsiteX10-45" fmla="*/ 8730 w 9113"/>
                <a:gd name="connsiteY10-46" fmla="*/ 6316 h 10275"/>
                <a:gd name="connsiteX0-47" fmla="*/ 9642 w 10490"/>
                <a:gd name="connsiteY0-48" fmla="*/ 6518 h 10371"/>
                <a:gd name="connsiteX1-49" fmla="*/ 8139 w 10490"/>
                <a:gd name="connsiteY1-50" fmla="*/ 6759 h 10371"/>
                <a:gd name="connsiteX2-51" fmla="*/ 5083 w 10490"/>
                <a:gd name="connsiteY2-52" fmla="*/ 10272 h 10371"/>
                <a:gd name="connsiteX3-53" fmla="*/ 5361 w 10490"/>
                <a:gd name="connsiteY3-54" fmla="*/ 9278 h 10371"/>
                <a:gd name="connsiteX4-55" fmla="*/ 66 w 10490"/>
                <a:gd name="connsiteY4-56" fmla="*/ 7841 h 10371"/>
                <a:gd name="connsiteX5-57" fmla="*/ 9615 w 10490"/>
                <a:gd name="connsiteY5-58" fmla="*/ 539 h 10371"/>
                <a:gd name="connsiteX6-59" fmla="*/ 10050 w 10490"/>
                <a:gd name="connsiteY6-60" fmla="*/ 553 h 10371"/>
                <a:gd name="connsiteX7-61" fmla="*/ 10050 w 10490"/>
                <a:gd name="connsiteY7-62" fmla="*/ 6504 h 10371"/>
                <a:gd name="connsiteX8-63" fmla="*/ 9879 w 10490"/>
                <a:gd name="connsiteY8-64" fmla="*/ 6518 h 10371"/>
                <a:gd name="connsiteX9-65" fmla="*/ 9642 w 10490"/>
                <a:gd name="connsiteY9-66" fmla="*/ 6518 h 10371"/>
                <a:gd name="connsiteX0-67" fmla="*/ 9655 w 10075"/>
                <a:gd name="connsiteY0-68" fmla="*/ 5965 h 9818"/>
                <a:gd name="connsiteX1-69" fmla="*/ 8152 w 10075"/>
                <a:gd name="connsiteY1-70" fmla="*/ 6206 h 9818"/>
                <a:gd name="connsiteX2-71" fmla="*/ 5096 w 10075"/>
                <a:gd name="connsiteY2-72" fmla="*/ 9719 h 9818"/>
                <a:gd name="connsiteX3-73" fmla="*/ 5374 w 10075"/>
                <a:gd name="connsiteY3-74" fmla="*/ 8725 h 9818"/>
                <a:gd name="connsiteX4-75" fmla="*/ 79 w 10075"/>
                <a:gd name="connsiteY4-76" fmla="*/ 7288 h 9818"/>
                <a:gd name="connsiteX5-77" fmla="*/ 10063 w 10075"/>
                <a:gd name="connsiteY5-78" fmla="*/ 0 h 9818"/>
                <a:gd name="connsiteX6-79" fmla="*/ 10063 w 10075"/>
                <a:gd name="connsiteY6-80" fmla="*/ 5951 h 9818"/>
                <a:gd name="connsiteX7-81" fmla="*/ 9892 w 10075"/>
                <a:gd name="connsiteY7-82" fmla="*/ 5965 h 9818"/>
                <a:gd name="connsiteX8-83" fmla="*/ 9655 w 10075"/>
                <a:gd name="connsiteY8-84" fmla="*/ 5965 h 9818"/>
                <a:gd name="connsiteX0-85" fmla="*/ 9590 w 10007"/>
                <a:gd name="connsiteY0-86" fmla="*/ 6076 h 8947"/>
                <a:gd name="connsiteX1-87" fmla="*/ 8098 w 10007"/>
                <a:gd name="connsiteY1-88" fmla="*/ 6321 h 8947"/>
                <a:gd name="connsiteX2-89" fmla="*/ 5341 w 10007"/>
                <a:gd name="connsiteY2-90" fmla="*/ 8887 h 8947"/>
                <a:gd name="connsiteX3-91" fmla="*/ 85 w 10007"/>
                <a:gd name="connsiteY3-92" fmla="*/ 7423 h 8947"/>
                <a:gd name="connsiteX4-93" fmla="*/ 9995 w 10007"/>
                <a:gd name="connsiteY4-94" fmla="*/ 0 h 8947"/>
                <a:gd name="connsiteX5-95" fmla="*/ 9995 w 10007"/>
                <a:gd name="connsiteY5-96" fmla="*/ 6061 h 8947"/>
                <a:gd name="connsiteX6-97" fmla="*/ 9825 w 10007"/>
                <a:gd name="connsiteY6-98" fmla="*/ 6076 h 8947"/>
                <a:gd name="connsiteX7-99" fmla="*/ 9590 w 10007"/>
                <a:gd name="connsiteY7-100" fmla="*/ 6076 h 8947"/>
                <a:gd name="connsiteX0-101" fmla="*/ 9737 w 10154"/>
                <a:gd name="connsiteY0-102" fmla="*/ 6791 h 8916"/>
                <a:gd name="connsiteX1-103" fmla="*/ 8246 w 10154"/>
                <a:gd name="connsiteY1-104" fmla="*/ 7065 h 8916"/>
                <a:gd name="connsiteX2-105" fmla="*/ 3487 w 10154"/>
                <a:gd name="connsiteY2-106" fmla="*/ 8174 h 8916"/>
                <a:gd name="connsiteX3-107" fmla="*/ 239 w 10154"/>
                <a:gd name="connsiteY3-108" fmla="*/ 8297 h 8916"/>
                <a:gd name="connsiteX4-109" fmla="*/ 10142 w 10154"/>
                <a:gd name="connsiteY4-110" fmla="*/ 0 h 8916"/>
                <a:gd name="connsiteX5-111" fmla="*/ 10142 w 10154"/>
                <a:gd name="connsiteY5-112" fmla="*/ 6774 h 8916"/>
                <a:gd name="connsiteX6-113" fmla="*/ 9972 w 10154"/>
                <a:gd name="connsiteY6-114" fmla="*/ 6791 h 8916"/>
                <a:gd name="connsiteX7-115" fmla="*/ 9737 w 10154"/>
                <a:gd name="connsiteY7-116" fmla="*/ 6791 h 89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154" h="8916">
                  <a:moveTo>
                    <a:pt x="9737" y="6791"/>
                  </a:moveTo>
                  <a:cubicBezTo>
                    <a:pt x="9241" y="6791"/>
                    <a:pt x="9288" y="6835"/>
                    <a:pt x="8246" y="7065"/>
                  </a:cubicBezTo>
                  <a:cubicBezTo>
                    <a:pt x="7204" y="7295"/>
                    <a:pt x="4822" y="7968"/>
                    <a:pt x="3487" y="8174"/>
                  </a:cubicBezTo>
                  <a:cubicBezTo>
                    <a:pt x="2153" y="8380"/>
                    <a:pt x="-870" y="9659"/>
                    <a:pt x="239" y="8297"/>
                  </a:cubicBezTo>
                  <a:cubicBezTo>
                    <a:pt x="1348" y="6935"/>
                    <a:pt x="8491" y="254"/>
                    <a:pt x="10142" y="0"/>
                  </a:cubicBezTo>
                  <a:lnTo>
                    <a:pt x="10142" y="6774"/>
                  </a:lnTo>
                  <a:cubicBezTo>
                    <a:pt x="10221" y="6774"/>
                    <a:pt x="9894" y="6774"/>
                    <a:pt x="9972" y="6791"/>
                  </a:cubicBezTo>
                  <a:lnTo>
                    <a:pt x="9737" y="6791"/>
                  </a:lnTo>
                  <a:close/>
                </a:path>
              </a:pathLst>
            </a:custGeom>
            <a:solidFill>
              <a:schemeClr val="accent1"/>
            </a:solidFill>
            <a:ln w="23813" cap="flat">
              <a:noFill/>
              <a:prstDash val="solid"/>
              <a:miter lim="800000"/>
            </a:ln>
          </p:spPr>
          <p:txBody>
            <a:bodyPr vert="horz" wrap="square" lIns="121882" tIns="60941" rIns="121882" bIns="60941" numCol="1" anchor="t" anchorCtr="0" compatLnSpc="1"/>
            <a:lstStyle/>
            <a:p>
              <a:endParaRPr lang="zh-CN" altLang="en-US" sz="2400"/>
            </a:p>
          </p:txBody>
        </p:sp>
        <p:grpSp>
          <p:nvGrpSpPr>
            <p:cNvPr id="5" name="组合 62"/>
            <p:cNvGrpSpPr/>
            <p:nvPr/>
          </p:nvGrpSpPr>
          <p:grpSpPr>
            <a:xfrm>
              <a:off x="5670155" y="3421280"/>
              <a:ext cx="942846" cy="948890"/>
              <a:chOff x="4554538" y="4102100"/>
              <a:chExt cx="495300" cy="498475"/>
            </a:xfrm>
            <a:solidFill>
              <a:srgbClr val="1D495D"/>
            </a:solidFill>
          </p:grpSpPr>
          <p:sp>
            <p:nvSpPr>
              <p:cNvPr id="64" name="Freeform 90"/>
              <p:cNvSpPr/>
              <p:nvPr/>
            </p:nvSpPr>
            <p:spPr bwMode="auto">
              <a:xfrm>
                <a:off x="4554538" y="4154487"/>
                <a:ext cx="446088" cy="446088"/>
              </a:xfrm>
              <a:custGeom>
                <a:avLst/>
                <a:gdLst>
                  <a:gd name="T0" fmla="*/ 104 w 208"/>
                  <a:gd name="T1" fmla="*/ 208 h 208"/>
                  <a:gd name="T2" fmla="*/ 208 w 208"/>
                  <a:gd name="T3" fmla="*/ 104 h 208"/>
                  <a:gd name="T4" fmla="*/ 196 w 208"/>
                  <a:gd name="T5" fmla="*/ 55 h 208"/>
                  <a:gd name="T6" fmla="*/ 194 w 208"/>
                  <a:gd name="T7" fmla="*/ 55 h 208"/>
                  <a:gd name="T8" fmla="*/ 192 w 208"/>
                  <a:gd name="T9" fmla="*/ 55 h 208"/>
                  <a:gd name="T10" fmla="*/ 179 w 208"/>
                  <a:gd name="T11" fmla="*/ 54 h 208"/>
                  <a:gd name="T12" fmla="*/ 169 w 208"/>
                  <a:gd name="T13" fmla="*/ 63 h 208"/>
                  <a:gd name="T14" fmla="*/ 181 w 208"/>
                  <a:gd name="T15" fmla="*/ 104 h 208"/>
                  <a:gd name="T16" fmla="*/ 104 w 208"/>
                  <a:gd name="T17" fmla="*/ 180 h 208"/>
                  <a:gd name="T18" fmla="*/ 28 w 208"/>
                  <a:gd name="T19" fmla="*/ 104 h 208"/>
                  <a:gd name="T20" fmla="*/ 104 w 208"/>
                  <a:gd name="T21" fmla="*/ 27 h 208"/>
                  <a:gd name="T22" fmla="*/ 145 w 208"/>
                  <a:gd name="T23" fmla="*/ 39 h 208"/>
                  <a:gd name="T24" fmla="*/ 153 w 208"/>
                  <a:gd name="T25" fmla="*/ 30 h 208"/>
                  <a:gd name="T26" fmla="*/ 152 w 208"/>
                  <a:gd name="T27" fmla="*/ 15 h 208"/>
                  <a:gd name="T28" fmla="*/ 152 w 208"/>
                  <a:gd name="T29" fmla="*/ 11 h 208"/>
                  <a:gd name="T30" fmla="*/ 104 w 208"/>
                  <a:gd name="T31" fmla="*/ 0 h 208"/>
                  <a:gd name="T32" fmla="*/ 0 w 208"/>
                  <a:gd name="T33" fmla="*/ 104 h 208"/>
                  <a:gd name="T34" fmla="*/ 104 w 208"/>
                  <a:gd name="T35"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208">
                    <a:moveTo>
                      <a:pt x="104" y="208"/>
                    </a:moveTo>
                    <a:cubicBezTo>
                      <a:pt x="162" y="208"/>
                      <a:pt x="208" y="161"/>
                      <a:pt x="208" y="104"/>
                    </a:cubicBezTo>
                    <a:cubicBezTo>
                      <a:pt x="208" y="86"/>
                      <a:pt x="204" y="69"/>
                      <a:pt x="196" y="55"/>
                    </a:cubicBezTo>
                    <a:cubicBezTo>
                      <a:pt x="195" y="55"/>
                      <a:pt x="194" y="55"/>
                      <a:pt x="194" y="55"/>
                    </a:cubicBezTo>
                    <a:cubicBezTo>
                      <a:pt x="193" y="55"/>
                      <a:pt x="193" y="55"/>
                      <a:pt x="192" y="55"/>
                    </a:cubicBezTo>
                    <a:cubicBezTo>
                      <a:pt x="179" y="54"/>
                      <a:pt x="179" y="54"/>
                      <a:pt x="179" y="54"/>
                    </a:cubicBezTo>
                    <a:cubicBezTo>
                      <a:pt x="169" y="63"/>
                      <a:pt x="169" y="63"/>
                      <a:pt x="169" y="63"/>
                    </a:cubicBezTo>
                    <a:cubicBezTo>
                      <a:pt x="177" y="75"/>
                      <a:pt x="181" y="89"/>
                      <a:pt x="181" y="104"/>
                    </a:cubicBezTo>
                    <a:cubicBezTo>
                      <a:pt x="181" y="146"/>
                      <a:pt x="147" y="180"/>
                      <a:pt x="104" y="180"/>
                    </a:cubicBezTo>
                    <a:cubicBezTo>
                      <a:pt x="62" y="180"/>
                      <a:pt x="28" y="146"/>
                      <a:pt x="28" y="104"/>
                    </a:cubicBezTo>
                    <a:cubicBezTo>
                      <a:pt x="28" y="61"/>
                      <a:pt x="62" y="27"/>
                      <a:pt x="104" y="27"/>
                    </a:cubicBezTo>
                    <a:cubicBezTo>
                      <a:pt x="119" y="27"/>
                      <a:pt x="133" y="31"/>
                      <a:pt x="145" y="39"/>
                    </a:cubicBezTo>
                    <a:cubicBezTo>
                      <a:pt x="153" y="30"/>
                      <a:pt x="153" y="30"/>
                      <a:pt x="153" y="30"/>
                    </a:cubicBezTo>
                    <a:cubicBezTo>
                      <a:pt x="152" y="15"/>
                      <a:pt x="152" y="15"/>
                      <a:pt x="152" y="15"/>
                    </a:cubicBezTo>
                    <a:cubicBezTo>
                      <a:pt x="152" y="14"/>
                      <a:pt x="152" y="12"/>
                      <a:pt x="152" y="11"/>
                    </a:cubicBezTo>
                    <a:cubicBezTo>
                      <a:pt x="138" y="4"/>
                      <a:pt x="121" y="0"/>
                      <a:pt x="104" y="0"/>
                    </a:cubicBezTo>
                    <a:cubicBezTo>
                      <a:pt x="47" y="0"/>
                      <a:pt x="0" y="46"/>
                      <a:pt x="0" y="104"/>
                    </a:cubicBezTo>
                    <a:cubicBezTo>
                      <a:pt x="0" y="161"/>
                      <a:pt x="47" y="208"/>
                      <a:pt x="104" y="20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21882" tIns="60941" rIns="121882" bIns="60941" numCol="1" anchor="t" anchorCtr="0" compatLnSpc="1"/>
              <a:lstStyle/>
              <a:p>
                <a:endParaRPr lang="zh-CN" altLang="en-US" sz="2400"/>
              </a:p>
            </p:txBody>
          </p:sp>
          <p:sp>
            <p:nvSpPr>
              <p:cNvPr id="65" name="Freeform 91"/>
              <p:cNvSpPr/>
              <p:nvPr/>
            </p:nvSpPr>
            <p:spPr bwMode="auto">
              <a:xfrm>
                <a:off x="4668838" y="4265612"/>
                <a:ext cx="217488" cy="220663"/>
              </a:xfrm>
              <a:custGeom>
                <a:avLst/>
                <a:gdLst>
                  <a:gd name="T0" fmla="*/ 51 w 102"/>
                  <a:gd name="T1" fmla="*/ 25 h 103"/>
                  <a:gd name="T2" fmla="*/ 53 w 102"/>
                  <a:gd name="T3" fmla="*/ 25 h 103"/>
                  <a:gd name="T4" fmla="*/ 73 w 102"/>
                  <a:gd name="T5" fmla="*/ 6 h 103"/>
                  <a:gd name="T6" fmla="*/ 73 w 102"/>
                  <a:gd name="T7" fmla="*/ 5 h 103"/>
                  <a:gd name="T8" fmla="*/ 51 w 102"/>
                  <a:gd name="T9" fmla="*/ 0 h 103"/>
                  <a:gd name="T10" fmla="*/ 0 w 102"/>
                  <a:gd name="T11" fmla="*/ 52 h 103"/>
                  <a:gd name="T12" fmla="*/ 51 w 102"/>
                  <a:gd name="T13" fmla="*/ 103 h 103"/>
                  <a:gd name="T14" fmla="*/ 102 w 102"/>
                  <a:gd name="T15" fmla="*/ 52 h 103"/>
                  <a:gd name="T16" fmla="*/ 98 w 102"/>
                  <a:gd name="T17" fmla="*/ 30 h 103"/>
                  <a:gd name="T18" fmla="*/ 97 w 102"/>
                  <a:gd name="T19" fmla="*/ 30 h 103"/>
                  <a:gd name="T20" fmla="*/ 78 w 102"/>
                  <a:gd name="T21" fmla="*/ 50 h 103"/>
                  <a:gd name="T22" fmla="*/ 78 w 102"/>
                  <a:gd name="T23" fmla="*/ 52 h 103"/>
                  <a:gd name="T24" fmla="*/ 51 w 102"/>
                  <a:gd name="T25" fmla="*/ 79 h 103"/>
                  <a:gd name="T26" fmla="*/ 24 w 102"/>
                  <a:gd name="T27" fmla="*/ 52 h 103"/>
                  <a:gd name="T28" fmla="*/ 51 w 102"/>
                  <a:gd name="T29" fmla="*/ 2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03">
                    <a:moveTo>
                      <a:pt x="51" y="25"/>
                    </a:moveTo>
                    <a:cubicBezTo>
                      <a:pt x="52" y="25"/>
                      <a:pt x="53" y="25"/>
                      <a:pt x="53" y="25"/>
                    </a:cubicBezTo>
                    <a:cubicBezTo>
                      <a:pt x="73" y="6"/>
                      <a:pt x="73" y="6"/>
                      <a:pt x="73" y="6"/>
                    </a:cubicBezTo>
                    <a:cubicBezTo>
                      <a:pt x="73" y="5"/>
                      <a:pt x="73" y="5"/>
                      <a:pt x="73" y="5"/>
                    </a:cubicBezTo>
                    <a:cubicBezTo>
                      <a:pt x="66" y="2"/>
                      <a:pt x="59" y="0"/>
                      <a:pt x="51" y="0"/>
                    </a:cubicBezTo>
                    <a:cubicBezTo>
                      <a:pt x="23" y="0"/>
                      <a:pt x="0" y="23"/>
                      <a:pt x="0" y="52"/>
                    </a:cubicBezTo>
                    <a:cubicBezTo>
                      <a:pt x="0" y="80"/>
                      <a:pt x="23" y="103"/>
                      <a:pt x="51" y="103"/>
                    </a:cubicBezTo>
                    <a:cubicBezTo>
                      <a:pt x="80" y="103"/>
                      <a:pt x="102" y="80"/>
                      <a:pt x="102" y="52"/>
                    </a:cubicBezTo>
                    <a:cubicBezTo>
                      <a:pt x="102" y="44"/>
                      <a:pt x="101" y="37"/>
                      <a:pt x="98" y="30"/>
                    </a:cubicBezTo>
                    <a:cubicBezTo>
                      <a:pt x="97" y="30"/>
                      <a:pt x="97" y="30"/>
                      <a:pt x="97" y="30"/>
                    </a:cubicBezTo>
                    <a:cubicBezTo>
                      <a:pt x="78" y="50"/>
                      <a:pt x="78" y="50"/>
                      <a:pt x="78" y="50"/>
                    </a:cubicBezTo>
                    <a:cubicBezTo>
                      <a:pt x="78" y="50"/>
                      <a:pt x="78" y="51"/>
                      <a:pt x="78" y="52"/>
                    </a:cubicBezTo>
                    <a:cubicBezTo>
                      <a:pt x="78" y="67"/>
                      <a:pt x="66" y="79"/>
                      <a:pt x="51" y="79"/>
                    </a:cubicBezTo>
                    <a:cubicBezTo>
                      <a:pt x="36" y="79"/>
                      <a:pt x="24" y="67"/>
                      <a:pt x="24" y="52"/>
                    </a:cubicBezTo>
                    <a:cubicBezTo>
                      <a:pt x="24" y="37"/>
                      <a:pt x="36" y="25"/>
                      <a:pt x="51"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21882" tIns="60941" rIns="121882" bIns="60941" numCol="1" anchor="t" anchorCtr="0" compatLnSpc="1"/>
              <a:lstStyle/>
              <a:p>
                <a:endParaRPr lang="zh-CN" altLang="en-US" sz="2400"/>
              </a:p>
            </p:txBody>
          </p:sp>
          <p:sp>
            <p:nvSpPr>
              <p:cNvPr id="66" name="Freeform 92"/>
              <p:cNvSpPr/>
              <p:nvPr/>
            </p:nvSpPr>
            <p:spPr bwMode="auto">
              <a:xfrm>
                <a:off x="4776788" y="4102100"/>
                <a:ext cx="273050" cy="273050"/>
              </a:xfrm>
              <a:custGeom>
                <a:avLst/>
                <a:gdLst>
                  <a:gd name="T0" fmla="*/ 107 w 127"/>
                  <a:gd name="T1" fmla="*/ 35 h 127"/>
                  <a:gd name="T2" fmla="*/ 114 w 127"/>
                  <a:gd name="T3" fmla="*/ 29 h 127"/>
                  <a:gd name="T4" fmla="*/ 114 w 127"/>
                  <a:gd name="T5" fmla="*/ 19 h 127"/>
                  <a:gd name="T6" fmla="*/ 109 w 127"/>
                  <a:gd name="T7" fmla="*/ 14 h 127"/>
                  <a:gd name="T8" fmla="*/ 104 w 127"/>
                  <a:gd name="T9" fmla="*/ 12 h 127"/>
                  <a:gd name="T10" fmla="*/ 99 w 127"/>
                  <a:gd name="T11" fmla="*/ 14 h 127"/>
                  <a:gd name="T12" fmla="*/ 92 w 127"/>
                  <a:gd name="T13" fmla="*/ 21 h 127"/>
                  <a:gd name="T14" fmla="*/ 91 w 127"/>
                  <a:gd name="T15" fmla="*/ 3 h 127"/>
                  <a:gd name="T16" fmla="*/ 88 w 127"/>
                  <a:gd name="T17" fmla="*/ 0 h 127"/>
                  <a:gd name="T18" fmla="*/ 87 w 127"/>
                  <a:gd name="T19" fmla="*/ 1 h 127"/>
                  <a:gd name="T20" fmla="*/ 59 w 127"/>
                  <a:gd name="T21" fmla="*/ 29 h 127"/>
                  <a:gd name="T22" fmla="*/ 55 w 127"/>
                  <a:gd name="T23" fmla="*/ 38 h 127"/>
                  <a:gd name="T24" fmla="*/ 55 w 127"/>
                  <a:gd name="T25" fmla="*/ 39 h 127"/>
                  <a:gd name="T26" fmla="*/ 57 w 127"/>
                  <a:gd name="T27" fmla="*/ 57 h 127"/>
                  <a:gd name="T28" fmla="*/ 47 w 127"/>
                  <a:gd name="T29" fmla="*/ 67 h 127"/>
                  <a:gd name="T30" fmla="*/ 29 w 127"/>
                  <a:gd name="T31" fmla="*/ 85 h 127"/>
                  <a:gd name="T32" fmla="*/ 28 w 127"/>
                  <a:gd name="T33" fmla="*/ 85 h 127"/>
                  <a:gd name="T34" fmla="*/ 11 w 127"/>
                  <a:gd name="T35" fmla="*/ 103 h 127"/>
                  <a:gd name="T36" fmla="*/ 3 w 127"/>
                  <a:gd name="T37" fmla="*/ 111 h 127"/>
                  <a:gd name="T38" fmla="*/ 1 w 127"/>
                  <a:gd name="T39" fmla="*/ 114 h 127"/>
                  <a:gd name="T40" fmla="*/ 1 w 127"/>
                  <a:gd name="T41" fmla="*/ 121 h 127"/>
                  <a:gd name="T42" fmla="*/ 7 w 127"/>
                  <a:gd name="T43" fmla="*/ 127 h 127"/>
                  <a:gd name="T44" fmla="*/ 7 w 127"/>
                  <a:gd name="T45" fmla="*/ 127 h 127"/>
                  <a:gd name="T46" fmla="*/ 13 w 127"/>
                  <a:gd name="T47" fmla="*/ 127 h 127"/>
                  <a:gd name="T48" fmla="*/ 17 w 127"/>
                  <a:gd name="T49" fmla="*/ 125 h 127"/>
                  <a:gd name="T50" fmla="*/ 72 w 127"/>
                  <a:gd name="T51" fmla="*/ 70 h 127"/>
                  <a:gd name="T52" fmla="*/ 88 w 127"/>
                  <a:gd name="T53" fmla="*/ 72 h 127"/>
                  <a:gd name="T54" fmla="*/ 89 w 127"/>
                  <a:gd name="T55" fmla="*/ 72 h 127"/>
                  <a:gd name="T56" fmla="*/ 90 w 127"/>
                  <a:gd name="T57" fmla="*/ 72 h 127"/>
                  <a:gd name="T58" fmla="*/ 98 w 127"/>
                  <a:gd name="T59" fmla="*/ 68 h 127"/>
                  <a:gd name="T60" fmla="*/ 126 w 127"/>
                  <a:gd name="T61" fmla="*/ 40 h 127"/>
                  <a:gd name="T62" fmla="*/ 124 w 127"/>
                  <a:gd name="T63" fmla="*/ 36 h 127"/>
                  <a:gd name="T64" fmla="*/ 107 w 127"/>
                  <a:gd name="T65" fmla="*/ 3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127">
                    <a:moveTo>
                      <a:pt x="107" y="35"/>
                    </a:moveTo>
                    <a:cubicBezTo>
                      <a:pt x="114" y="29"/>
                      <a:pt x="114" y="29"/>
                      <a:pt x="114" y="29"/>
                    </a:cubicBezTo>
                    <a:cubicBezTo>
                      <a:pt x="116" y="26"/>
                      <a:pt x="116" y="21"/>
                      <a:pt x="114" y="19"/>
                    </a:cubicBezTo>
                    <a:cubicBezTo>
                      <a:pt x="109" y="14"/>
                      <a:pt x="109" y="14"/>
                      <a:pt x="109" y="14"/>
                    </a:cubicBezTo>
                    <a:cubicBezTo>
                      <a:pt x="108" y="13"/>
                      <a:pt x="106" y="12"/>
                      <a:pt x="104" y="12"/>
                    </a:cubicBezTo>
                    <a:cubicBezTo>
                      <a:pt x="102" y="12"/>
                      <a:pt x="101" y="13"/>
                      <a:pt x="99" y="14"/>
                    </a:cubicBezTo>
                    <a:cubicBezTo>
                      <a:pt x="92" y="21"/>
                      <a:pt x="92" y="21"/>
                      <a:pt x="92" y="21"/>
                    </a:cubicBezTo>
                    <a:cubicBezTo>
                      <a:pt x="91" y="3"/>
                      <a:pt x="91" y="3"/>
                      <a:pt x="91" y="3"/>
                    </a:cubicBezTo>
                    <a:cubicBezTo>
                      <a:pt x="91" y="1"/>
                      <a:pt x="89" y="0"/>
                      <a:pt x="88" y="0"/>
                    </a:cubicBezTo>
                    <a:cubicBezTo>
                      <a:pt x="88" y="0"/>
                      <a:pt x="87" y="1"/>
                      <a:pt x="87" y="1"/>
                    </a:cubicBezTo>
                    <a:cubicBezTo>
                      <a:pt x="59" y="29"/>
                      <a:pt x="59" y="29"/>
                      <a:pt x="59" y="29"/>
                    </a:cubicBezTo>
                    <a:cubicBezTo>
                      <a:pt x="56" y="31"/>
                      <a:pt x="55" y="35"/>
                      <a:pt x="55" y="38"/>
                    </a:cubicBezTo>
                    <a:cubicBezTo>
                      <a:pt x="55" y="39"/>
                      <a:pt x="55" y="39"/>
                      <a:pt x="55" y="39"/>
                    </a:cubicBezTo>
                    <a:cubicBezTo>
                      <a:pt x="57" y="57"/>
                      <a:pt x="57" y="57"/>
                      <a:pt x="57" y="57"/>
                    </a:cubicBezTo>
                    <a:cubicBezTo>
                      <a:pt x="47" y="67"/>
                      <a:pt x="47" y="67"/>
                      <a:pt x="47" y="67"/>
                    </a:cubicBezTo>
                    <a:cubicBezTo>
                      <a:pt x="29" y="85"/>
                      <a:pt x="29" y="85"/>
                      <a:pt x="29" y="85"/>
                    </a:cubicBezTo>
                    <a:cubicBezTo>
                      <a:pt x="28" y="85"/>
                      <a:pt x="28" y="85"/>
                      <a:pt x="28" y="85"/>
                    </a:cubicBezTo>
                    <a:cubicBezTo>
                      <a:pt x="11" y="103"/>
                      <a:pt x="11" y="103"/>
                      <a:pt x="11" y="103"/>
                    </a:cubicBezTo>
                    <a:cubicBezTo>
                      <a:pt x="3" y="111"/>
                      <a:pt x="3" y="111"/>
                      <a:pt x="3" y="111"/>
                    </a:cubicBezTo>
                    <a:cubicBezTo>
                      <a:pt x="2" y="112"/>
                      <a:pt x="1" y="113"/>
                      <a:pt x="1" y="114"/>
                    </a:cubicBezTo>
                    <a:cubicBezTo>
                      <a:pt x="1" y="121"/>
                      <a:pt x="1" y="121"/>
                      <a:pt x="1" y="121"/>
                    </a:cubicBezTo>
                    <a:cubicBezTo>
                      <a:pt x="0" y="124"/>
                      <a:pt x="3" y="127"/>
                      <a:pt x="7" y="127"/>
                    </a:cubicBezTo>
                    <a:cubicBezTo>
                      <a:pt x="7" y="127"/>
                      <a:pt x="7" y="127"/>
                      <a:pt x="7" y="127"/>
                    </a:cubicBezTo>
                    <a:cubicBezTo>
                      <a:pt x="13" y="127"/>
                      <a:pt x="13" y="127"/>
                      <a:pt x="13" y="127"/>
                    </a:cubicBezTo>
                    <a:cubicBezTo>
                      <a:pt x="15" y="127"/>
                      <a:pt x="16" y="126"/>
                      <a:pt x="17" y="125"/>
                    </a:cubicBezTo>
                    <a:cubicBezTo>
                      <a:pt x="72" y="70"/>
                      <a:pt x="72" y="70"/>
                      <a:pt x="72" y="70"/>
                    </a:cubicBezTo>
                    <a:cubicBezTo>
                      <a:pt x="88" y="72"/>
                      <a:pt x="88" y="72"/>
                      <a:pt x="88" y="72"/>
                    </a:cubicBezTo>
                    <a:cubicBezTo>
                      <a:pt x="89" y="72"/>
                      <a:pt x="89" y="72"/>
                      <a:pt x="89" y="72"/>
                    </a:cubicBezTo>
                    <a:cubicBezTo>
                      <a:pt x="90" y="72"/>
                      <a:pt x="90" y="72"/>
                      <a:pt x="90" y="72"/>
                    </a:cubicBezTo>
                    <a:cubicBezTo>
                      <a:pt x="93" y="72"/>
                      <a:pt x="96" y="70"/>
                      <a:pt x="98" y="68"/>
                    </a:cubicBezTo>
                    <a:cubicBezTo>
                      <a:pt x="126" y="40"/>
                      <a:pt x="126" y="40"/>
                      <a:pt x="126" y="40"/>
                    </a:cubicBezTo>
                    <a:cubicBezTo>
                      <a:pt x="127" y="39"/>
                      <a:pt x="126" y="36"/>
                      <a:pt x="124" y="36"/>
                    </a:cubicBezTo>
                    <a:lnTo>
                      <a:pt x="107" y="3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21882" tIns="60941" rIns="121882" bIns="60941" numCol="1" anchor="t" anchorCtr="0" compatLnSpc="1"/>
              <a:lstStyle/>
              <a:p>
                <a:endParaRPr lang="zh-CN" altLang="en-US" sz="2400"/>
              </a:p>
            </p:txBody>
          </p:sp>
        </p:grpSp>
        <p:sp>
          <p:nvSpPr>
            <p:cNvPr id="2055" name="文本框 2054"/>
            <p:cNvSpPr txBox="1"/>
            <p:nvPr/>
          </p:nvSpPr>
          <p:spPr>
            <a:xfrm>
              <a:off x="5588957" y="2312287"/>
              <a:ext cx="797617" cy="584647"/>
            </a:xfrm>
            <a:prstGeom prst="rect">
              <a:avLst/>
            </a:prstGeom>
            <a:noFill/>
          </p:spPr>
          <p:txBody>
            <a:bodyPr wrap="square" rtlCol="0">
              <a:spAutoFit/>
            </a:bodyPr>
            <a:lstStyle/>
            <a:p>
              <a:r>
                <a:rPr lang="en-US" altLang="zh-CN" sz="3200" dirty="0">
                  <a:solidFill>
                    <a:srgbClr val="F5EDE8"/>
                  </a:solidFill>
                  <a:latin typeface="方正综艺简体" panose="03000509000000000000" pitchFamily="65" charset="-122"/>
                  <a:ea typeface="方正综艺简体" panose="03000509000000000000" pitchFamily="65" charset="-122"/>
                </a:rPr>
                <a:t>01</a:t>
              </a:r>
              <a:endParaRPr lang="zh-CN" altLang="en-US" sz="3200" dirty="0">
                <a:solidFill>
                  <a:srgbClr val="F5EDE8"/>
                </a:solidFill>
                <a:latin typeface="方正综艺简体" panose="03000509000000000000" pitchFamily="65" charset="-122"/>
                <a:ea typeface="方正综艺简体" panose="03000509000000000000" pitchFamily="65" charset="-122"/>
              </a:endParaRPr>
            </a:p>
          </p:txBody>
        </p:sp>
        <p:sp>
          <p:nvSpPr>
            <p:cNvPr id="69" name="文本框 68"/>
            <p:cNvSpPr txBox="1"/>
            <p:nvPr/>
          </p:nvSpPr>
          <p:spPr>
            <a:xfrm>
              <a:off x="6076637" y="5023374"/>
              <a:ext cx="797617" cy="584647"/>
            </a:xfrm>
            <a:prstGeom prst="rect">
              <a:avLst/>
            </a:prstGeom>
            <a:noFill/>
          </p:spPr>
          <p:txBody>
            <a:bodyPr wrap="square" rtlCol="0">
              <a:spAutoFit/>
            </a:bodyPr>
            <a:lstStyle/>
            <a:p>
              <a:r>
                <a:rPr lang="en-US" altLang="zh-CN" sz="3200" dirty="0">
                  <a:solidFill>
                    <a:srgbClr val="F5EDE8"/>
                  </a:solidFill>
                  <a:latin typeface="方正综艺简体" panose="03000509000000000000" pitchFamily="65" charset="-122"/>
                  <a:ea typeface="方正综艺简体" panose="03000509000000000000" pitchFamily="65" charset="-122"/>
                </a:rPr>
                <a:t>03</a:t>
              </a:r>
              <a:endParaRPr lang="zh-CN" altLang="en-US" sz="3200" dirty="0">
                <a:solidFill>
                  <a:srgbClr val="F5EDE8"/>
                </a:solidFill>
                <a:latin typeface="方正综艺简体" panose="03000509000000000000" pitchFamily="65" charset="-122"/>
                <a:ea typeface="方正综艺简体" panose="03000509000000000000" pitchFamily="65" charset="-122"/>
              </a:endParaRPr>
            </a:p>
          </p:txBody>
        </p:sp>
        <p:sp>
          <p:nvSpPr>
            <p:cNvPr id="70" name="文本框 69"/>
            <p:cNvSpPr txBox="1"/>
            <p:nvPr/>
          </p:nvSpPr>
          <p:spPr>
            <a:xfrm>
              <a:off x="7144175" y="3398419"/>
              <a:ext cx="797617" cy="584647"/>
            </a:xfrm>
            <a:prstGeom prst="rect">
              <a:avLst/>
            </a:prstGeom>
            <a:noFill/>
          </p:spPr>
          <p:txBody>
            <a:bodyPr wrap="square" rtlCol="0">
              <a:spAutoFit/>
            </a:bodyPr>
            <a:lstStyle/>
            <a:p>
              <a:r>
                <a:rPr lang="en-US" altLang="zh-CN" sz="3200" dirty="0">
                  <a:solidFill>
                    <a:srgbClr val="F5EDE8"/>
                  </a:solidFill>
                  <a:latin typeface="方正综艺简体" panose="03000509000000000000" pitchFamily="65" charset="-122"/>
                  <a:ea typeface="方正综艺简体" panose="03000509000000000000" pitchFamily="65" charset="-122"/>
                </a:rPr>
                <a:t>02</a:t>
              </a:r>
              <a:endParaRPr lang="zh-CN" altLang="en-US" sz="3200" dirty="0">
                <a:solidFill>
                  <a:srgbClr val="F5EDE8"/>
                </a:solidFill>
                <a:latin typeface="方正综艺简体" panose="03000509000000000000" pitchFamily="65" charset="-122"/>
                <a:ea typeface="方正综艺简体" panose="03000509000000000000" pitchFamily="65" charset="-122"/>
              </a:endParaRPr>
            </a:p>
          </p:txBody>
        </p:sp>
        <p:sp>
          <p:nvSpPr>
            <p:cNvPr id="71" name="文本框 70"/>
            <p:cNvSpPr txBox="1"/>
            <p:nvPr/>
          </p:nvSpPr>
          <p:spPr>
            <a:xfrm>
              <a:off x="4428001" y="3766832"/>
              <a:ext cx="797617" cy="584647"/>
            </a:xfrm>
            <a:prstGeom prst="rect">
              <a:avLst/>
            </a:prstGeom>
            <a:noFill/>
          </p:spPr>
          <p:txBody>
            <a:bodyPr wrap="square" rtlCol="0">
              <a:spAutoFit/>
            </a:bodyPr>
            <a:lstStyle/>
            <a:p>
              <a:r>
                <a:rPr lang="en-US" altLang="zh-CN" sz="3200" dirty="0">
                  <a:solidFill>
                    <a:srgbClr val="F5EDE8"/>
                  </a:solidFill>
                  <a:latin typeface="方正综艺简体" panose="03000509000000000000" pitchFamily="65" charset="-122"/>
                  <a:ea typeface="方正综艺简体" panose="03000509000000000000" pitchFamily="65" charset="-122"/>
                </a:rPr>
                <a:t>04</a:t>
              </a:r>
              <a:endParaRPr lang="zh-CN" altLang="en-US" sz="3200" dirty="0">
                <a:solidFill>
                  <a:srgbClr val="F5EDE8"/>
                </a:solidFill>
                <a:latin typeface="方正综艺简体" panose="03000509000000000000" pitchFamily="65" charset="-122"/>
                <a:ea typeface="方正综艺简体" panose="03000509000000000000" pitchFamily="65" charset="-122"/>
              </a:endParaRPr>
            </a:p>
          </p:txBody>
        </p:sp>
        <p:grpSp>
          <p:nvGrpSpPr>
            <p:cNvPr id="8" name="组合 2057"/>
            <p:cNvGrpSpPr>
              <a:grpSpLocks noChangeAspect="1"/>
            </p:cNvGrpSpPr>
            <p:nvPr/>
          </p:nvGrpSpPr>
          <p:grpSpPr>
            <a:xfrm>
              <a:off x="6934541" y="4717612"/>
              <a:ext cx="288000" cy="288000"/>
              <a:chOff x="7463847" y="1611569"/>
              <a:chExt cx="360000" cy="360000"/>
            </a:xfrm>
          </p:grpSpPr>
          <p:sp>
            <p:nvSpPr>
              <p:cNvPr id="73" name="Oval 128"/>
              <p:cNvSpPr>
                <a:spLocks noChangeArrowheads="1"/>
              </p:cNvSpPr>
              <p:nvPr/>
            </p:nvSpPr>
            <p:spPr bwMode="auto">
              <a:xfrm>
                <a:off x="7463847" y="1611569"/>
                <a:ext cx="360000" cy="360000"/>
              </a:xfrm>
              <a:prstGeom prst="ellipse">
                <a:avLst/>
              </a:prstGeom>
              <a:solidFill>
                <a:srgbClr val="F5EDE8"/>
              </a:solidFill>
              <a:ln>
                <a:noFill/>
              </a:ln>
            </p:spPr>
            <p:txBody>
              <a:bodyPr vert="horz" wrap="square" lIns="121882" tIns="60941" rIns="121882" bIns="60941" numCol="1" anchor="t" anchorCtr="0" compatLnSpc="1"/>
              <a:lstStyle/>
              <a:p>
                <a:endParaRPr lang="zh-CN" altLang="en-US" sz="2400"/>
              </a:p>
            </p:txBody>
          </p:sp>
          <p:sp>
            <p:nvSpPr>
              <p:cNvPr id="74" name="Freeform 129"/>
              <p:cNvSpPr/>
              <p:nvPr/>
            </p:nvSpPr>
            <p:spPr bwMode="auto">
              <a:xfrm>
                <a:off x="7560683" y="1710370"/>
                <a:ext cx="167469" cy="164669"/>
              </a:xfrm>
              <a:custGeom>
                <a:avLst/>
                <a:gdLst>
                  <a:gd name="T0" fmla="*/ 51 w 61"/>
                  <a:gd name="T1" fmla="*/ 0 h 60"/>
                  <a:gd name="T2" fmla="*/ 50 w 61"/>
                  <a:gd name="T3" fmla="*/ 0 h 60"/>
                  <a:gd name="T4" fmla="*/ 31 w 61"/>
                  <a:gd name="T5" fmla="*/ 19 h 60"/>
                  <a:gd name="T6" fmla="*/ 11 w 61"/>
                  <a:gd name="T7" fmla="*/ 0 h 60"/>
                  <a:gd name="T8" fmla="*/ 10 w 61"/>
                  <a:gd name="T9" fmla="*/ 0 h 60"/>
                  <a:gd name="T10" fmla="*/ 9 w 61"/>
                  <a:gd name="T11" fmla="*/ 0 h 60"/>
                  <a:gd name="T12" fmla="*/ 1 w 61"/>
                  <a:gd name="T13" fmla="*/ 8 h 60"/>
                  <a:gd name="T14" fmla="*/ 1 w 61"/>
                  <a:gd name="T15" fmla="*/ 11 h 60"/>
                  <a:gd name="T16" fmla="*/ 20 w 61"/>
                  <a:gd name="T17" fmla="*/ 30 h 60"/>
                  <a:gd name="T18" fmla="*/ 1 w 61"/>
                  <a:gd name="T19" fmla="*/ 49 h 60"/>
                  <a:gd name="T20" fmla="*/ 1 w 61"/>
                  <a:gd name="T21" fmla="*/ 51 h 60"/>
                  <a:gd name="T22" fmla="*/ 9 w 61"/>
                  <a:gd name="T23" fmla="*/ 59 h 60"/>
                  <a:gd name="T24" fmla="*/ 10 w 61"/>
                  <a:gd name="T25" fmla="*/ 60 h 60"/>
                  <a:gd name="T26" fmla="*/ 11 w 61"/>
                  <a:gd name="T27" fmla="*/ 59 h 60"/>
                  <a:gd name="T28" fmla="*/ 31 w 61"/>
                  <a:gd name="T29" fmla="*/ 40 h 60"/>
                  <a:gd name="T30" fmla="*/ 50 w 61"/>
                  <a:gd name="T31" fmla="*/ 59 h 60"/>
                  <a:gd name="T32" fmla="*/ 51 w 61"/>
                  <a:gd name="T33" fmla="*/ 60 h 60"/>
                  <a:gd name="T34" fmla="*/ 52 w 61"/>
                  <a:gd name="T35" fmla="*/ 59 h 60"/>
                  <a:gd name="T36" fmla="*/ 60 w 61"/>
                  <a:gd name="T37" fmla="*/ 51 h 60"/>
                  <a:gd name="T38" fmla="*/ 60 w 61"/>
                  <a:gd name="T39" fmla="*/ 49 h 60"/>
                  <a:gd name="T40" fmla="*/ 41 w 61"/>
                  <a:gd name="T41" fmla="*/ 30 h 60"/>
                  <a:gd name="T42" fmla="*/ 60 w 61"/>
                  <a:gd name="T43" fmla="*/ 11 h 60"/>
                  <a:gd name="T44" fmla="*/ 60 w 61"/>
                  <a:gd name="T45" fmla="*/ 8 h 60"/>
                  <a:gd name="T46" fmla="*/ 52 w 61"/>
                  <a:gd name="T47" fmla="*/ 0 h 60"/>
                  <a:gd name="T48" fmla="*/ 51 w 61"/>
                  <a:gd name="T4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1" h="60">
                    <a:moveTo>
                      <a:pt x="51" y="0"/>
                    </a:moveTo>
                    <a:cubicBezTo>
                      <a:pt x="50" y="0"/>
                      <a:pt x="50" y="0"/>
                      <a:pt x="50" y="0"/>
                    </a:cubicBezTo>
                    <a:cubicBezTo>
                      <a:pt x="31" y="19"/>
                      <a:pt x="31" y="19"/>
                      <a:pt x="31" y="19"/>
                    </a:cubicBezTo>
                    <a:cubicBezTo>
                      <a:pt x="11" y="0"/>
                      <a:pt x="11" y="0"/>
                      <a:pt x="11" y="0"/>
                    </a:cubicBezTo>
                    <a:cubicBezTo>
                      <a:pt x="11" y="0"/>
                      <a:pt x="11" y="0"/>
                      <a:pt x="10" y="0"/>
                    </a:cubicBezTo>
                    <a:cubicBezTo>
                      <a:pt x="10" y="0"/>
                      <a:pt x="9" y="0"/>
                      <a:pt x="9" y="0"/>
                    </a:cubicBezTo>
                    <a:cubicBezTo>
                      <a:pt x="1" y="8"/>
                      <a:pt x="1" y="8"/>
                      <a:pt x="1" y="8"/>
                    </a:cubicBezTo>
                    <a:cubicBezTo>
                      <a:pt x="0" y="9"/>
                      <a:pt x="0" y="10"/>
                      <a:pt x="1" y="11"/>
                    </a:cubicBezTo>
                    <a:cubicBezTo>
                      <a:pt x="20" y="30"/>
                      <a:pt x="20" y="30"/>
                      <a:pt x="20" y="30"/>
                    </a:cubicBezTo>
                    <a:cubicBezTo>
                      <a:pt x="1" y="49"/>
                      <a:pt x="1" y="49"/>
                      <a:pt x="1" y="49"/>
                    </a:cubicBezTo>
                    <a:cubicBezTo>
                      <a:pt x="0" y="49"/>
                      <a:pt x="0" y="51"/>
                      <a:pt x="1" y="51"/>
                    </a:cubicBezTo>
                    <a:cubicBezTo>
                      <a:pt x="9" y="59"/>
                      <a:pt x="9" y="59"/>
                      <a:pt x="9" y="59"/>
                    </a:cubicBezTo>
                    <a:cubicBezTo>
                      <a:pt x="9" y="59"/>
                      <a:pt x="10" y="60"/>
                      <a:pt x="10" y="60"/>
                    </a:cubicBezTo>
                    <a:cubicBezTo>
                      <a:pt x="11" y="60"/>
                      <a:pt x="11" y="59"/>
                      <a:pt x="11" y="59"/>
                    </a:cubicBezTo>
                    <a:cubicBezTo>
                      <a:pt x="31" y="40"/>
                      <a:pt x="31" y="40"/>
                      <a:pt x="31" y="40"/>
                    </a:cubicBezTo>
                    <a:cubicBezTo>
                      <a:pt x="50" y="59"/>
                      <a:pt x="50" y="59"/>
                      <a:pt x="50" y="59"/>
                    </a:cubicBezTo>
                    <a:cubicBezTo>
                      <a:pt x="50" y="59"/>
                      <a:pt x="50" y="60"/>
                      <a:pt x="51" y="60"/>
                    </a:cubicBezTo>
                    <a:cubicBezTo>
                      <a:pt x="51" y="60"/>
                      <a:pt x="52" y="59"/>
                      <a:pt x="52" y="59"/>
                    </a:cubicBezTo>
                    <a:cubicBezTo>
                      <a:pt x="60" y="51"/>
                      <a:pt x="60" y="51"/>
                      <a:pt x="60" y="51"/>
                    </a:cubicBezTo>
                    <a:cubicBezTo>
                      <a:pt x="61" y="51"/>
                      <a:pt x="61" y="49"/>
                      <a:pt x="60" y="49"/>
                    </a:cubicBezTo>
                    <a:cubicBezTo>
                      <a:pt x="41" y="30"/>
                      <a:pt x="41" y="30"/>
                      <a:pt x="41" y="30"/>
                    </a:cubicBezTo>
                    <a:cubicBezTo>
                      <a:pt x="60" y="11"/>
                      <a:pt x="60" y="11"/>
                      <a:pt x="60" y="11"/>
                    </a:cubicBezTo>
                    <a:cubicBezTo>
                      <a:pt x="61" y="10"/>
                      <a:pt x="61" y="9"/>
                      <a:pt x="60" y="8"/>
                    </a:cubicBezTo>
                    <a:cubicBezTo>
                      <a:pt x="52" y="0"/>
                      <a:pt x="52" y="0"/>
                      <a:pt x="52" y="0"/>
                    </a:cubicBezTo>
                    <a:cubicBezTo>
                      <a:pt x="52" y="0"/>
                      <a:pt x="51" y="0"/>
                      <a:pt x="51" y="0"/>
                    </a:cubicBezTo>
                  </a:path>
                </a:pathLst>
              </a:custGeom>
              <a:solidFill>
                <a:schemeClr val="accent3"/>
              </a:solidFill>
              <a:ln>
                <a:noFill/>
              </a:ln>
            </p:spPr>
            <p:txBody>
              <a:bodyPr vert="horz" wrap="square" lIns="121882" tIns="60941" rIns="121882" bIns="60941" numCol="1" anchor="t" anchorCtr="0" compatLnSpc="1"/>
              <a:lstStyle/>
              <a:p>
                <a:endParaRPr lang="zh-CN" altLang="en-US" sz="2400"/>
              </a:p>
            </p:txBody>
          </p:sp>
        </p:grpSp>
        <p:grpSp>
          <p:nvGrpSpPr>
            <p:cNvPr id="9" name="组合 2058"/>
            <p:cNvGrpSpPr>
              <a:grpSpLocks noChangeAspect="1"/>
            </p:cNvGrpSpPr>
            <p:nvPr/>
          </p:nvGrpSpPr>
          <p:grpSpPr>
            <a:xfrm>
              <a:off x="6934541" y="2965752"/>
              <a:ext cx="288000" cy="288000"/>
              <a:chOff x="8867230" y="1631100"/>
              <a:chExt cx="360000" cy="360000"/>
            </a:xfrm>
          </p:grpSpPr>
          <p:sp>
            <p:nvSpPr>
              <p:cNvPr id="76" name="Oval 133"/>
              <p:cNvSpPr>
                <a:spLocks noChangeArrowheads="1"/>
              </p:cNvSpPr>
              <p:nvPr/>
            </p:nvSpPr>
            <p:spPr bwMode="auto">
              <a:xfrm>
                <a:off x="8867230" y="1631100"/>
                <a:ext cx="360000" cy="360000"/>
              </a:xfrm>
              <a:prstGeom prst="ellipse">
                <a:avLst/>
              </a:prstGeom>
              <a:solidFill>
                <a:srgbClr val="F5EDE8"/>
              </a:solidFill>
              <a:ln>
                <a:noFill/>
              </a:ln>
            </p:spPr>
            <p:txBody>
              <a:bodyPr vert="horz" wrap="square" lIns="121882" tIns="60941" rIns="121882" bIns="60941" numCol="1" anchor="t" anchorCtr="0" compatLnSpc="1"/>
              <a:lstStyle/>
              <a:p>
                <a:endParaRPr lang="zh-CN" altLang="en-US" sz="2400"/>
              </a:p>
            </p:txBody>
          </p:sp>
          <p:sp>
            <p:nvSpPr>
              <p:cNvPr id="77" name="Freeform 134"/>
              <p:cNvSpPr/>
              <p:nvPr/>
            </p:nvSpPr>
            <p:spPr bwMode="auto">
              <a:xfrm>
                <a:off x="8923656" y="1785548"/>
                <a:ext cx="246019" cy="52240"/>
              </a:xfrm>
              <a:custGeom>
                <a:avLst/>
                <a:gdLst>
                  <a:gd name="T0" fmla="*/ 88 w 90"/>
                  <a:gd name="T1" fmla="*/ 0 h 19"/>
                  <a:gd name="T2" fmla="*/ 2 w 90"/>
                  <a:gd name="T3" fmla="*/ 0 h 19"/>
                  <a:gd name="T4" fmla="*/ 0 w 90"/>
                  <a:gd name="T5" fmla="*/ 3 h 19"/>
                  <a:gd name="T6" fmla="*/ 0 w 90"/>
                  <a:gd name="T7" fmla="*/ 16 h 19"/>
                  <a:gd name="T8" fmla="*/ 2 w 90"/>
                  <a:gd name="T9" fmla="*/ 19 h 19"/>
                  <a:gd name="T10" fmla="*/ 88 w 90"/>
                  <a:gd name="T11" fmla="*/ 19 h 19"/>
                  <a:gd name="T12" fmla="*/ 90 w 90"/>
                  <a:gd name="T13" fmla="*/ 16 h 19"/>
                  <a:gd name="T14" fmla="*/ 90 w 90"/>
                  <a:gd name="T15" fmla="*/ 3 h 19"/>
                  <a:gd name="T16" fmla="*/ 88 w 90"/>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9">
                    <a:moveTo>
                      <a:pt x="88" y="0"/>
                    </a:moveTo>
                    <a:cubicBezTo>
                      <a:pt x="2" y="0"/>
                      <a:pt x="2" y="0"/>
                      <a:pt x="2" y="0"/>
                    </a:cubicBezTo>
                    <a:cubicBezTo>
                      <a:pt x="1" y="0"/>
                      <a:pt x="0" y="1"/>
                      <a:pt x="0" y="3"/>
                    </a:cubicBezTo>
                    <a:cubicBezTo>
                      <a:pt x="0" y="16"/>
                      <a:pt x="0" y="16"/>
                      <a:pt x="0" y="16"/>
                    </a:cubicBezTo>
                    <a:cubicBezTo>
                      <a:pt x="0" y="18"/>
                      <a:pt x="1" y="19"/>
                      <a:pt x="2" y="19"/>
                    </a:cubicBezTo>
                    <a:cubicBezTo>
                      <a:pt x="88" y="19"/>
                      <a:pt x="88" y="19"/>
                      <a:pt x="88" y="19"/>
                    </a:cubicBezTo>
                    <a:cubicBezTo>
                      <a:pt x="89" y="19"/>
                      <a:pt x="90" y="18"/>
                      <a:pt x="90" y="16"/>
                    </a:cubicBezTo>
                    <a:cubicBezTo>
                      <a:pt x="90" y="3"/>
                      <a:pt x="90" y="3"/>
                      <a:pt x="90" y="3"/>
                    </a:cubicBezTo>
                    <a:cubicBezTo>
                      <a:pt x="90" y="1"/>
                      <a:pt x="89" y="0"/>
                      <a:pt x="88" y="0"/>
                    </a:cubicBezTo>
                  </a:path>
                </a:pathLst>
              </a:custGeom>
              <a:solidFill>
                <a:schemeClr val="accent2"/>
              </a:solidFill>
              <a:ln>
                <a:noFill/>
              </a:ln>
            </p:spPr>
            <p:txBody>
              <a:bodyPr vert="horz" wrap="square" lIns="121882" tIns="60941" rIns="121882" bIns="60941" numCol="1" anchor="t" anchorCtr="0" compatLnSpc="1"/>
              <a:lstStyle/>
              <a:p>
                <a:endParaRPr lang="zh-CN" altLang="en-US" sz="2400"/>
              </a:p>
            </p:txBody>
          </p:sp>
        </p:grpSp>
        <p:sp>
          <p:nvSpPr>
            <p:cNvPr id="79" name="Oval 138"/>
            <p:cNvSpPr>
              <a:spLocks noChangeArrowheads="1"/>
            </p:cNvSpPr>
            <p:nvPr/>
          </p:nvSpPr>
          <p:spPr bwMode="auto">
            <a:xfrm>
              <a:off x="5025894" y="2777779"/>
              <a:ext cx="288000" cy="288000"/>
            </a:xfrm>
            <a:prstGeom prst="ellipse">
              <a:avLst/>
            </a:prstGeom>
            <a:solidFill>
              <a:srgbClr val="F5EDE8"/>
            </a:solidFill>
            <a:ln>
              <a:noFill/>
            </a:ln>
          </p:spPr>
          <p:txBody>
            <a:bodyPr vert="horz" wrap="square" lIns="121882" tIns="60941" rIns="121882" bIns="60941" numCol="1" anchor="t" anchorCtr="0" compatLnSpc="1"/>
            <a:lstStyle/>
            <a:p>
              <a:endParaRPr lang="zh-CN" altLang="en-US" sz="2400"/>
            </a:p>
          </p:txBody>
        </p:sp>
        <p:sp>
          <p:nvSpPr>
            <p:cNvPr id="80" name="Freeform 139"/>
            <p:cNvSpPr/>
            <p:nvPr/>
          </p:nvSpPr>
          <p:spPr bwMode="auto">
            <a:xfrm>
              <a:off x="5122501" y="2834285"/>
              <a:ext cx="110278" cy="174987"/>
            </a:xfrm>
            <a:custGeom>
              <a:avLst/>
              <a:gdLst>
                <a:gd name="T0" fmla="*/ 10 w 50"/>
                <a:gd name="T1" fmla="*/ 0 h 79"/>
                <a:gd name="T2" fmla="*/ 9 w 50"/>
                <a:gd name="T3" fmla="*/ 0 h 79"/>
                <a:gd name="T4" fmla="*/ 1 w 50"/>
                <a:gd name="T5" fmla="*/ 8 h 79"/>
                <a:gd name="T6" fmla="*/ 1 w 50"/>
                <a:gd name="T7" fmla="*/ 11 h 79"/>
                <a:gd name="T8" fmla="*/ 29 w 50"/>
                <a:gd name="T9" fmla="*/ 39 h 79"/>
                <a:gd name="T10" fmla="*/ 1 w 50"/>
                <a:gd name="T11" fmla="*/ 68 h 79"/>
                <a:gd name="T12" fmla="*/ 1 w 50"/>
                <a:gd name="T13" fmla="*/ 70 h 79"/>
                <a:gd name="T14" fmla="*/ 9 w 50"/>
                <a:gd name="T15" fmla="*/ 79 h 79"/>
                <a:gd name="T16" fmla="*/ 10 w 50"/>
                <a:gd name="T17" fmla="*/ 79 h 79"/>
                <a:gd name="T18" fmla="*/ 12 w 50"/>
                <a:gd name="T19" fmla="*/ 79 h 79"/>
                <a:gd name="T20" fmla="*/ 41 w 50"/>
                <a:gd name="T21" fmla="*/ 49 h 79"/>
                <a:gd name="T22" fmla="*/ 50 w 50"/>
                <a:gd name="T23" fmla="*/ 41 h 79"/>
                <a:gd name="T24" fmla="*/ 50 w 50"/>
                <a:gd name="T25" fmla="*/ 38 h 79"/>
                <a:gd name="T26" fmla="*/ 41 w 50"/>
                <a:gd name="T27" fmla="*/ 30 h 79"/>
                <a:gd name="T28" fmla="*/ 12 w 50"/>
                <a:gd name="T29" fmla="*/ 0 h 79"/>
                <a:gd name="T30" fmla="*/ 10 w 50"/>
                <a:gd name="T3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79">
                  <a:moveTo>
                    <a:pt x="10" y="0"/>
                  </a:moveTo>
                  <a:cubicBezTo>
                    <a:pt x="10" y="0"/>
                    <a:pt x="9" y="0"/>
                    <a:pt x="9" y="0"/>
                  </a:cubicBezTo>
                  <a:cubicBezTo>
                    <a:pt x="1" y="8"/>
                    <a:pt x="1" y="8"/>
                    <a:pt x="1" y="8"/>
                  </a:cubicBezTo>
                  <a:cubicBezTo>
                    <a:pt x="0" y="9"/>
                    <a:pt x="0" y="10"/>
                    <a:pt x="1" y="11"/>
                  </a:cubicBezTo>
                  <a:cubicBezTo>
                    <a:pt x="29" y="39"/>
                    <a:pt x="29" y="39"/>
                    <a:pt x="29" y="39"/>
                  </a:cubicBezTo>
                  <a:cubicBezTo>
                    <a:pt x="1" y="68"/>
                    <a:pt x="1" y="68"/>
                    <a:pt x="1" y="68"/>
                  </a:cubicBezTo>
                  <a:cubicBezTo>
                    <a:pt x="0" y="68"/>
                    <a:pt x="0" y="70"/>
                    <a:pt x="1" y="70"/>
                  </a:cubicBezTo>
                  <a:cubicBezTo>
                    <a:pt x="9" y="79"/>
                    <a:pt x="9" y="79"/>
                    <a:pt x="9" y="79"/>
                  </a:cubicBezTo>
                  <a:cubicBezTo>
                    <a:pt x="9" y="79"/>
                    <a:pt x="10" y="79"/>
                    <a:pt x="10" y="79"/>
                  </a:cubicBezTo>
                  <a:cubicBezTo>
                    <a:pt x="11" y="79"/>
                    <a:pt x="11" y="79"/>
                    <a:pt x="12" y="79"/>
                  </a:cubicBezTo>
                  <a:cubicBezTo>
                    <a:pt x="41" y="49"/>
                    <a:pt x="41" y="49"/>
                    <a:pt x="41" y="49"/>
                  </a:cubicBezTo>
                  <a:cubicBezTo>
                    <a:pt x="50" y="41"/>
                    <a:pt x="50" y="41"/>
                    <a:pt x="50" y="41"/>
                  </a:cubicBezTo>
                  <a:cubicBezTo>
                    <a:pt x="50" y="40"/>
                    <a:pt x="50" y="39"/>
                    <a:pt x="50" y="38"/>
                  </a:cubicBezTo>
                  <a:cubicBezTo>
                    <a:pt x="41" y="30"/>
                    <a:pt x="41" y="30"/>
                    <a:pt x="41" y="30"/>
                  </a:cubicBezTo>
                  <a:cubicBezTo>
                    <a:pt x="12" y="0"/>
                    <a:pt x="12" y="0"/>
                    <a:pt x="12" y="0"/>
                  </a:cubicBezTo>
                  <a:cubicBezTo>
                    <a:pt x="11" y="0"/>
                    <a:pt x="11" y="0"/>
                    <a:pt x="10" y="0"/>
                  </a:cubicBezTo>
                </a:path>
              </a:pathLst>
            </a:custGeom>
            <a:solidFill>
              <a:schemeClr val="accent1"/>
            </a:solidFill>
            <a:ln>
              <a:noFill/>
            </a:ln>
          </p:spPr>
          <p:txBody>
            <a:bodyPr vert="horz" wrap="square" lIns="121882" tIns="60941" rIns="121882" bIns="60941" numCol="1" anchor="t" anchorCtr="0" compatLnSpc="1"/>
            <a:lstStyle/>
            <a:p>
              <a:endParaRPr lang="zh-CN" altLang="en-US" sz="2400"/>
            </a:p>
          </p:txBody>
        </p:sp>
        <p:grpSp>
          <p:nvGrpSpPr>
            <p:cNvPr id="10" name="组合 2059"/>
            <p:cNvGrpSpPr>
              <a:grpSpLocks noChangeAspect="1"/>
            </p:cNvGrpSpPr>
            <p:nvPr/>
          </p:nvGrpSpPr>
          <p:grpSpPr>
            <a:xfrm>
              <a:off x="4998728" y="4640388"/>
              <a:ext cx="288000" cy="288000"/>
              <a:chOff x="9479777" y="1641940"/>
              <a:chExt cx="360000" cy="360000"/>
            </a:xfrm>
          </p:grpSpPr>
          <p:sp>
            <p:nvSpPr>
              <p:cNvPr id="82" name="Oval 143"/>
              <p:cNvSpPr>
                <a:spLocks noChangeArrowheads="1"/>
              </p:cNvSpPr>
              <p:nvPr/>
            </p:nvSpPr>
            <p:spPr bwMode="auto">
              <a:xfrm>
                <a:off x="9479777" y="1641940"/>
                <a:ext cx="360000" cy="360000"/>
              </a:xfrm>
              <a:prstGeom prst="ellipse">
                <a:avLst/>
              </a:prstGeom>
              <a:solidFill>
                <a:srgbClr val="F5EDE8"/>
              </a:solidFill>
              <a:ln>
                <a:noFill/>
              </a:ln>
            </p:spPr>
            <p:txBody>
              <a:bodyPr vert="horz" wrap="square" lIns="121882" tIns="60941" rIns="121882" bIns="60941" numCol="1" anchor="t" anchorCtr="0" compatLnSpc="1"/>
              <a:lstStyle/>
              <a:p>
                <a:endParaRPr lang="zh-CN" altLang="en-US" sz="2400"/>
              </a:p>
            </p:txBody>
          </p:sp>
          <p:sp>
            <p:nvSpPr>
              <p:cNvPr id="83" name="Freeform 144"/>
              <p:cNvSpPr/>
              <p:nvPr/>
            </p:nvSpPr>
            <p:spPr bwMode="auto">
              <a:xfrm>
                <a:off x="9561286" y="1726580"/>
                <a:ext cx="196981" cy="192978"/>
              </a:xfrm>
              <a:custGeom>
                <a:avLst/>
                <a:gdLst>
                  <a:gd name="T0" fmla="*/ 41 w 72"/>
                  <a:gd name="T1" fmla="*/ 0 h 71"/>
                  <a:gd name="T2" fmla="*/ 30 w 72"/>
                  <a:gd name="T3" fmla="*/ 0 h 71"/>
                  <a:gd name="T4" fmla="*/ 29 w 72"/>
                  <a:gd name="T5" fmla="*/ 1 h 71"/>
                  <a:gd name="T6" fmla="*/ 29 w 72"/>
                  <a:gd name="T7" fmla="*/ 28 h 71"/>
                  <a:gd name="T8" fmla="*/ 2 w 72"/>
                  <a:gd name="T9" fmla="*/ 28 h 71"/>
                  <a:gd name="T10" fmla="*/ 0 w 72"/>
                  <a:gd name="T11" fmla="*/ 30 h 71"/>
                  <a:gd name="T12" fmla="*/ 0 w 72"/>
                  <a:gd name="T13" fmla="*/ 41 h 71"/>
                  <a:gd name="T14" fmla="*/ 2 w 72"/>
                  <a:gd name="T15" fmla="*/ 43 h 71"/>
                  <a:gd name="T16" fmla="*/ 29 w 72"/>
                  <a:gd name="T17" fmla="*/ 43 h 71"/>
                  <a:gd name="T18" fmla="*/ 29 w 72"/>
                  <a:gd name="T19" fmla="*/ 69 h 71"/>
                  <a:gd name="T20" fmla="*/ 30 w 72"/>
                  <a:gd name="T21" fmla="*/ 71 h 71"/>
                  <a:gd name="T22" fmla="*/ 41 w 72"/>
                  <a:gd name="T23" fmla="*/ 71 h 71"/>
                  <a:gd name="T24" fmla="*/ 43 w 72"/>
                  <a:gd name="T25" fmla="*/ 69 h 71"/>
                  <a:gd name="T26" fmla="*/ 43 w 72"/>
                  <a:gd name="T27" fmla="*/ 43 h 71"/>
                  <a:gd name="T28" fmla="*/ 70 w 72"/>
                  <a:gd name="T29" fmla="*/ 43 h 71"/>
                  <a:gd name="T30" fmla="*/ 72 w 72"/>
                  <a:gd name="T31" fmla="*/ 41 h 71"/>
                  <a:gd name="T32" fmla="*/ 72 w 72"/>
                  <a:gd name="T33" fmla="*/ 30 h 71"/>
                  <a:gd name="T34" fmla="*/ 70 w 72"/>
                  <a:gd name="T35" fmla="*/ 28 h 71"/>
                  <a:gd name="T36" fmla="*/ 43 w 72"/>
                  <a:gd name="T37" fmla="*/ 28 h 71"/>
                  <a:gd name="T38" fmla="*/ 43 w 72"/>
                  <a:gd name="T39" fmla="*/ 1 h 71"/>
                  <a:gd name="T40" fmla="*/ 41 w 7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 h="71">
                    <a:moveTo>
                      <a:pt x="41" y="0"/>
                    </a:moveTo>
                    <a:cubicBezTo>
                      <a:pt x="30" y="0"/>
                      <a:pt x="30" y="0"/>
                      <a:pt x="30" y="0"/>
                    </a:cubicBezTo>
                    <a:cubicBezTo>
                      <a:pt x="30" y="0"/>
                      <a:pt x="29" y="0"/>
                      <a:pt x="29" y="1"/>
                    </a:cubicBezTo>
                    <a:cubicBezTo>
                      <a:pt x="29" y="28"/>
                      <a:pt x="29" y="28"/>
                      <a:pt x="29" y="28"/>
                    </a:cubicBezTo>
                    <a:cubicBezTo>
                      <a:pt x="2" y="28"/>
                      <a:pt x="2" y="28"/>
                      <a:pt x="2" y="28"/>
                    </a:cubicBezTo>
                    <a:cubicBezTo>
                      <a:pt x="1" y="28"/>
                      <a:pt x="0" y="29"/>
                      <a:pt x="0" y="30"/>
                    </a:cubicBezTo>
                    <a:cubicBezTo>
                      <a:pt x="0" y="41"/>
                      <a:pt x="0" y="41"/>
                      <a:pt x="0" y="41"/>
                    </a:cubicBezTo>
                    <a:cubicBezTo>
                      <a:pt x="0" y="42"/>
                      <a:pt x="1" y="43"/>
                      <a:pt x="2" y="43"/>
                    </a:cubicBezTo>
                    <a:cubicBezTo>
                      <a:pt x="29" y="43"/>
                      <a:pt x="29" y="43"/>
                      <a:pt x="29" y="43"/>
                    </a:cubicBezTo>
                    <a:cubicBezTo>
                      <a:pt x="29" y="69"/>
                      <a:pt x="29" y="69"/>
                      <a:pt x="29" y="69"/>
                    </a:cubicBezTo>
                    <a:cubicBezTo>
                      <a:pt x="29" y="70"/>
                      <a:pt x="30" y="71"/>
                      <a:pt x="30" y="71"/>
                    </a:cubicBezTo>
                    <a:cubicBezTo>
                      <a:pt x="41" y="71"/>
                      <a:pt x="41" y="71"/>
                      <a:pt x="41" y="71"/>
                    </a:cubicBezTo>
                    <a:cubicBezTo>
                      <a:pt x="42" y="71"/>
                      <a:pt x="43" y="70"/>
                      <a:pt x="43" y="69"/>
                    </a:cubicBezTo>
                    <a:cubicBezTo>
                      <a:pt x="43" y="43"/>
                      <a:pt x="43" y="43"/>
                      <a:pt x="43" y="43"/>
                    </a:cubicBezTo>
                    <a:cubicBezTo>
                      <a:pt x="70" y="43"/>
                      <a:pt x="70" y="43"/>
                      <a:pt x="70" y="43"/>
                    </a:cubicBezTo>
                    <a:cubicBezTo>
                      <a:pt x="71" y="43"/>
                      <a:pt x="72" y="42"/>
                      <a:pt x="72" y="41"/>
                    </a:cubicBezTo>
                    <a:cubicBezTo>
                      <a:pt x="72" y="30"/>
                      <a:pt x="72" y="30"/>
                      <a:pt x="72" y="30"/>
                    </a:cubicBezTo>
                    <a:cubicBezTo>
                      <a:pt x="72" y="29"/>
                      <a:pt x="71" y="28"/>
                      <a:pt x="70" y="28"/>
                    </a:cubicBezTo>
                    <a:cubicBezTo>
                      <a:pt x="43" y="28"/>
                      <a:pt x="43" y="28"/>
                      <a:pt x="43" y="28"/>
                    </a:cubicBezTo>
                    <a:cubicBezTo>
                      <a:pt x="43" y="1"/>
                      <a:pt x="43" y="1"/>
                      <a:pt x="43" y="1"/>
                    </a:cubicBezTo>
                    <a:cubicBezTo>
                      <a:pt x="43" y="0"/>
                      <a:pt x="42" y="0"/>
                      <a:pt x="41" y="0"/>
                    </a:cubicBezTo>
                  </a:path>
                </a:pathLst>
              </a:custGeom>
              <a:solidFill>
                <a:schemeClr val="accent4"/>
              </a:solidFill>
              <a:ln>
                <a:noFill/>
              </a:ln>
            </p:spPr>
            <p:txBody>
              <a:bodyPr vert="horz" wrap="square" lIns="121882" tIns="60941" rIns="121882" bIns="60941" numCol="1" anchor="t" anchorCtr="0" compatLnSpc="1"/>
              <a:lstStyle/>
              <a:p>
                <a:endParaRPr lang="zh-CN" altLang="en-US" sz="2400"/>
              </a:p>
            </p:txBody>
          </p:sp>
        </p:grpSp>
      </p:grpSp>
      <p:grpSp>
        <p:nvGrpSpPr>
          <p:cNvPr id="12" name="组合 87"/>
          <p:cNvGrpSpPr/>
          <p:nvPr/>
        </p:nvGrpSpPr>
        <p:grpSpPr>
          <a:xfrm>
            <a:off x="1666361" y="2256165"/>
            <a:ext cx="3373848" cy="926854"/>
            <a:chOff x="980608" y="1870072"/>
            <a:chExt cx="3374889" cy="926853"/>
          </a:xfrm>
        </p:grpSpPr>
        <p:sp>
          <p:nvSpPr>
            <p:cNvPr id="89" name="文本框 88"/>
            <p:cNvSpPr txBox="1"/>
            <p:nvPr/>
          </p:nvSpPr>
          <p:spPr>
            <a:xfrm>
              <a:off x="1255541" y="2183232"/>
              <a:ext cx="2209562" cy="613693"/>
            </a:xfrm>
            <a:prstGeom prst="rect">
              <a:avLst/>
            </a:prstGeom>
            <a:noFill/>
          </p:spPr>
          <p:txBody>
            <a:bodyPr wrap="square" rtlCol="0">
              <a:spAutoFit/>
            </a:bodyPr>
            <a:lstStyle/>
            <a:p>
              <a:pPr marL="171450" indent="-171450" algn="just">
                <a:lnSpc>
                  <a:spcPct val="150000"/>
                </a:lnSpc>
                <a:buFont typeface="Arial" panose="020B0604020202090204" pitchFamily="34" charset="0"/>
                <a:buChar char="•"/>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“spiders”</a:t>
              </a:r>
            </a:p>
            <a:p>
              <a:pPr marL="171450" indent="-171450" algn="just">
                <a:lnSpc>
                  <a:spcPct val="150000"/>
                </a:lnSpc>
                <a:buFont typeface="Arial" panose="020B0604020202090204" pitchFamily="34" charset="0"/>
                <a:buChar char="•"/>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“get_links”</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3" name="组合 89"/>
            <p:cNvGrpSpPr/>
            <p:nvPr/>
          </p:nvGrpSpPr>
          <p:grpSpPr>
            <a:xfrm>
              <a:off x="980608" y="1948657"/>
              <a:ext cx="216000" cy="216443"/>
              <a:chOff x="980608" y="2248535"/>
              <a:chExt cx="216000" cy="216443"/>
            </a:xfrm>
          </p:grpSpPr>
          <p:sp>
            <p:nvSpPr>
              <p:cNvPr id="92" name="Freeform 15"/>
              <p:cNvSpPr>
                <a:spLocks noEditPoints="1"/>
              </p:cNvSpPr>
              <p:nvPr/>
            </p:nvSpPr>
            <p:spPr bwMode="auto">
              <a:xfrm>
                <a:off x="1061331" y="2279139"/>
                <a:ext cx="46127" cy="154349"/>
              </a:xfrm>
              <a:custGeom>
                <a:avLst/>
                <a:gdLst>
                  <a:gd name="T0" fmla="*/ 41 w 44"/>
                  <a:gd name="T1" fmla="*/ 117 h 147"/>
                  <a:gd name="T2" fmla="*/ 44 w 44"/>
                  <a:gd name="T3" fmla="*/ 120 h 147"/>
                  <a:gd name="T4" fmla="*/ 26 w 44"/>
                  <a:gd name="T5" fmla="*/ 140 h 147"/>
                  <a:gd name="T6" fmla="*/ 12 w 44"/>
                  <a:gd name="T7" fmla="*/ 147 h 147"/>
                  <a:gd name="T8" fmla="*/ 7 w 44"/>
                  <a:gd name="T9" fmla="*/ 145 h 147"/>
                  <a:gd name="T10" fmla="*/ 6 w 44"/>
                  <a:gd name="T11" fmla="*/ 138 h 147"/>
                  <a:gd name="T12" fmla="*/ 11 w 44"/>
                  <a:gd name="T13" fmla="*/ 103 h 147"/>
                  <a:gd name="T14" fmla="*/ 16 w 44"/>
                  <a:gd name="T15" fmla="*/ 68 h 147"/>
                  <a:gd name="T16" fmla="*/ 16 w 44"/>
                  <a:gd name="T17" fmla="*/ 66 h 147"/>
                  <a:gd name="T18" fmla="*/ 14 w 44"/>
                  <a:gd name="T19" fmla="*/ 65 h 147"/>
                  <a:gd name="T20" fmla="*/ 10 w 44"/>
                  <a:gd name="T21" fmla="*/ 66 h 147"/>
                  <a:gd name="T22" fmla="*/ 4 w 44"/>
                  <a:gd name="T23" fmla="*/ 72 h 147"/>
                  <a:gd name="T24" fmla="*/ 0 w 44"/>
                  <a:gd name="T25" fmla="*/ 69 h 147"/>
                  <a:gd name="T26" fmla="*/ 19 w 44"/>
                  <a:gd name="T27" fmla="*/ 50 h 147"/>
                  <a:gd name="T28" fmla="*/ 32 w 44"/>
                  <a:gd name="T29" fmla="*/ 43 h 147"/>
                  <a:gd name="T30" fmla="*/ 37 w 44"/>
                  <a:gd name="T31" fmla="*/ 45 h 147"/>
                  <a:gd name="T32" fmla="*/ 39 w 44"/>
                  <a:gd name="T33" fmla="*/ 51 h 147"/>
                  <a:gd name="T34" fmla="*/ 35 w 44"/>
                  <a:gd name="T35" fmla="*/ 76 h 147"/>
                  <a:gd name="T36" fmla="*/ 33 w 44"/>
                  <a:gd name="T37" fmla="*/ 87 h 147"/>
                  <a:gd name="T38" fmla="*/ 30 w 44"/>
                  <a:gd name="T39" fmla="*/ 110 h 147"/>
                  <a:gd name="T40" fmla="*/ 28 w 44"/>
                  <a:gd name="T41" fmla="*/ 120 h 147"/>
                  <a:gd name="T42" fmla="*/ 29 w 44"/>
                  <a:gd name="T43" fmla="*/ 124 h 147"/>
                  <a:gd name="T44" fmla="*/ 31 w 44"/>
                  <a:gd name="T45" fmla="*/ 125 h 147"/>
                  <a:gd name="T46" fmla="*/ 35 w 44"/>
                  <a:gd name="T47" fmla="*/ 123 h 147"/>
                  <a:gd name="T48" fmla="*/ 41 w 44"/>
                  <a:gd name="T49" fmla="*/ 117 h 147"/>
                  <a:gd name="T50" fmla="*/ 34 w 44"/>
                  <a:gd name="T51" fmla="*/ 0 h 147"/>
                  <a:gd name="T52" fmla="*/ 41 w 44"/>
                  <a:gd name="T53" fmla="*/ 3 h 147"/>
                  <a:gd name="T54" fmla="*/ 44 w 44"/>
                  <a:gd name="T55" fmla="*/ 10 h 147"/>
                  <a:gd name="T56" fmla="*/ 40 w 44"/>
                  <a:gd name="T57" fmla="*/ 22 h 147"/>
                  <a:gd name="T58" fmla="*/ 31 w 44"/>
                  <a:gd name="T59" fmla="*/ 27 h 147"/>
                  <a:gd name="T60" fmla="*/ 23 w 44"/>
                  <a:gd name="T61" fmla="*/ 24 h 147"/>
                  <a:gd name="T62" fmla="*/ 21 w 44"/>
                  <a:gd name="T63" fmla="*/ 16 h 147"/>
                  <a:gd name="T64" fmla="*/ 25 w 44"/>
                  <a:gd name="T65" fmla="*/ 5 h 147"/>
                  <a:gd name="T66" fmla="*/ 34 w 44"/>
                  <a:gd name="T6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147">
                    <a:moveTo>
                      <a:pt x="41" y="117"/>
                    </a:moveTo>
                    <a:cubicBezTo>
                      <a:pt x="44" y="120"/>
                      <a:pt x="44" y="120"/>
                      <a:pt x="44" y="120"/>
                    </a:cubicBezTo>
                    <a:cubicBezTo>
                      <a:pt x="38" y="129"/>
                      <a:pt x="32" y="135"/>
                      <a:pt x="26" y="140"/>
                    </a:cubicBezTo>
                    <a:cubicBezTo>
                      <a:pt x="20" y="145"/>
                      <a:pt x="16" y="147"/>
                      <a:pt x="12" y="147"/>
                    </a:cubicBezTo>
                    <a:cubicBezTo>
                      <a:pt x="10" y="147"/>
                      <a:pt x="8" y="147"/>
                      <a:pt x="7" y="145"/>
                    </a:cubicBezTo>
                    <a:cubicBezTo>
                      <a:pt x="6" y="144"/>
                      <a:pt x="6" y="141"/>
                      <a:pt x="6" y="138"/>
                    </a:cubicBezTo>
                    <a:cubicBezTo>
                      <a:pt x="6" y="131"/>
                      <a:pt x="7" y="119"/>
                      <a:pt x="11" y="103"/>
                    </a:cubicBezTo>
                    <a:cubicBezTo>
                      <a:pt x="15" y="87"/>
                      <a:pt x="16" y="75"/>
                      <a:pt x="16" y="68"/>
                    </a:cubicBezTo>
                    <a:cubicBezTo>
                      <a:pt x="16" y="67"/>
                      <a:pt x="16" y="66"/>
                      <a:pt x="16" y="66"/>
                    </a:cubicBezTo>
                    <a:cubicBezTo>
                      <a:pt x="15" y="65"/>
                      <a:pt x="15" y="65"/>
                      <a:pt x="14" y="65"/>
                    </a:cubicBezTo>
                    <a:cubicBezTo>
                      <a:pt x="13" y="65"/>
                      <a:pt x="12" y="65"/>
                      <a:pt x="10" y="66"/>
                    </a:cubicBezTo>
                    <a:cubicBezTo>
                      <a:pt x="8" y="68"/>
                      <a:pt x="6" y="70"/>
                      <a:pt x="4" y="72"/>
                    </a:cubicBezTo>
                    <a:cubicBezTo>
                      <a:pt x="0" y="69"/>
                      <a:pt x="0" y="69"/>
                      <a:pt x="0" y="69"/>
                    </a:cubicBezTo>
                    <a:cubicBezTo>
                      <a:pt x="7" y="61"/>
                      <a:pt x="13" y="55"/>
                      <a:pt x="19" y="50"/>
                    </a:cubicBezTo>
                    <a:cubicBezTo>
                      <a:pt x="25" y="46"/>
                      <a:pt x="29" y="43"/>
                      <a:pt x="32" y="43"/>
                    </a:cubicBezTo>
                    <a:cubicBezTo>
                      <a:pt x="34" y="43"/>
                      <a:pt x="36" y="44"/>
                      <a:pt x="37" y="45"/>
                    </a:cubicBezTo>
                    <a:cubicBezTo>
                      <a:pt x="38" y="47"/>
                      <a:pt x="39" y="49"/>
                      <a:pt x="39" y="51"/>
                    </a:cubicBezTo>
                    <a:cubicBezTo>
                      <a:pt x="39" y="54"/>
                      <a:pt x="37" y="62"/>
                      <a:pt x="35" y="76"/>
                    </a:cubicBezTo>
                    <a:cubicBezTo>
                      <a:pt x="34" y="81"/>
                      <a:pt x="34" y="84"/>
                      <a:pt x="33" y="87"/>
                    </a:cubicBezTo>
                    <a:cubicBezTo>
                      <a:pt x="32" y="96"/>
                      <a:pt x="30" y="104"/>
                      <a:pt x="30" y="110"/>
                    </a:cubicBezTo>
                    <a:cubicBezTo>
                      <a:pt x="29" y="116"/>
                      <a:pt x="28" y="119"/>
                      <a:pt x="28" y="120"/>
                    </a:cubicBezTo>
                    <a:cubicBezTo>
                      <a:pt x="28" y="122"/>
                      <a:pt x="28" y="123"/>
                      <a:pt x="29" y="124"/>
                    </a:cubicBezTo>
                    <a:cubicBezTo>
                      <a:pt x="29" y="125"/>
                      <a:pt x="30" y="125"/>
                      <a:pt x="31" y="125"/>
                    </a:cubicBezTo>
                    <a:cubicBezTo>
                      <a:pt x="32" y="125"/>
                      <a:pt x="34" y="124"/>
                      <a:pt x="35" y="123"/>
                    </a:cubicBezTo>
                    <a:cubicBezTo>
                      <a:pt x="37" y="122"/>
                      <a:pt x="39" y="120"/>
                      <a:pt x="41" y="117"/>
                    </a:cubicBezTo>
                    <a:close/>
                    <a:moveTo>
                      <a:pt x="34" y="0"/>
                    </a:moveTo>
                    <a:cubicBezTo>
                      <a:pt x="37" y="0"/>
                      <a:pt x="40" y="1"/>
                      <a:pt x="41" y="3"/>
                    </a:cubicBezTo>
                    <a:cubicBezTo>
                      <a:pt x="43" y="5"/>
                      <a:pt x="44" y="7"/>
                      <a:pt x="44" y="10"/>
                    </a:cubicBezTo>
                    <a:cubicBezTo>
                      <a:pt x="44" y="15"/>
                      <a:pt x="43" y="19"/>
                      <a:pt x="40" y="22"/>
                    </a:cubicBezTo>
                    <a:cubicBezTo>
                      <a:pt x="38" y="25"/>
                      <a:pt x="34" y="27"/>
                      <a:pt x="31" y="27"/>
                    </a:cubicBezTo>
                    <a:cubicBezTo>
                      <a:pt x="28" y="27"/>
                      <a:pt x="25" y="26"/>
                      <a:pt x="23" y="24"/>
                    </a:cubicBezTo>
                    <a:cubicBezTo>
                      <a:pt x="22" y="22"/>
                      <a:pt x="21" y="19"/>
                      <a:pt x="21" y="16"/>
                    </a:cubicBezTo>
                    <a:cubicBezTo>
                      <a:pt x="21" y="12"/>
                      <a:pt x="22" y="8"/>
                      <a:pt x="25" y="5"/>
                    </a:cubicBezTo>
                    <a:cubicBezTo>
                      <a:pt x="28" y="2"/>
                      <a:pt x="31" y="0"/>
                      <a:pt x="34" y="0"/>
                    </a:cubicBezTo>
                    <a:close/>
                  </a:path>
                </a:pathLst>
              </a:custGeom>
              <a:solidFill>
                <a:schemeClr val="accent1"/>
              </a:solidFill>
              <a:ln>
                <a:noFill/>
              </a:ln>
            </p:spPr>
            <p:txBody>
              <a:bodyPr vert="horz" wrap="square" lIns="121882" tIns="60941" rIns="121882" bIns="60941" numCol="1" anchor="t" anchorCtr="0" compatLnSpc="1"/>
              <a:lstStyle/>
              <a:p>
                <a:endParaRPr lang="zh-CN" altLang="en-US" sz="1200">
                  <a:solidFill>
                    <a:schemeClr val="tx1">
                      <a:lumMod val="50000"/>
                      <a:lumOff val="50000"/>
                    </a:schemeClr>
                  </a:solidFill>
                </a:endParaRPr>
              </a:p>
            </p:txBody>
          </p:sp>
          <p:sp>
            <p:nvSpPr>
              <p:cNvPr id="93" name="Freeform 16"/>
              <p:cNvSpPr>
                <a:spLocks noEditPoints="1"/>
              </p:cNvSpPr>
              <p:nvPr/>
            </p:nvSpPr>
            <p:spPr bwMode="auto">
              <a:xfrm>
                <a:off x="980608" y="2248535"/>
                <a:ext cx="216000" cy="216443"/>
              </a:xfrm>
              <a:custGeom>
                <a:avLst/>
                <a:gdLst>
                  <a:gd name="T0" fmla="*/ 0 w 206"/>
                  <a:gd name="T1" fmla="*/ 103 h 206"/>
                  <a:gd name="T2" fmla="*/ 103 w 206"/>
                  <a:gd name="T3" fmla="*/ 0 h 206"/>
                  <a:gd name="T4" fmla="*/ 103 w 206"/>
                  <a:gd name="T5" fmla="*/ 0 h 206"/>
                  <a:gd name="T6" fmla="*/ 206 w 206"/>
                  <a:gd name="T7" fmla="*/ 103 h 206"/>
                  <a:gd name="T8" fmla="*/ 206 w 206"/>
                  <a:gd name="T9" fmla="*/ 103 h 206"/>
                  <a:gd name="T10" fmla="*/ 206 w 206"/>
                  <a:gd name="T11" fmla="*/ 103 h 206"/>
                  <a:gd name="T12" fmla="*/ 103 w 206"/>
                  <a:gd name="T13" fmla="*/ 206 h 206"/>
                  <a:gd name="T14" fmla="*/ 103 w 206"/>
                  <a:gd name="T15" fmla="*/ 206 h 206"/>
                  <a:gd name="T16" fmla="*/ 0 w 206"/>
                  <a:gd name="T17" fmla="*/ 103 h 206"/>
                  <a:gd name="T18" fmla="*/ 40 w 206"/>
                  <a:gd name="T19" fmla="*/ 40 h 206"/>
                  <a:gd name="T20" fmla="*/ 13 w 206"/>
                  <a:gd name="T21" fmla="*/ 103 h 206"/>
                  <a:gd name="T22" fmla="*/ 13 w 206"/>
                  <a:gd name="T23" fmla="*/ 103 h 206"/>
                  <a:gd name="T24" fmla="*/ 40 w 206"/>
                  <a:gd name="T25" fmla="*/ 167 h 206"/>
                  <a:gd name="T26" fmla="*/ 40 w 206"/>
                  <a:gd name="T27" fmla="*/ 167 h 206"/>
                  <a:gd name="T28" fmla="*/ 103 w 206"/>
                  <a:gd name="T29" fmla="*/ 193 h 206"/>
                  <a:gd name="T30" fmla="*/ 103 w 206"/>
                  <a:gd name="T31" fmla="*/ 193 h 206"/>
                  <a:gd name="T32" fmla="*/ 166 w 206"/>
                  <a:gd name="T33" fmla="*/ 167 h 206"/>
                  <a:gd name="T34" fmla="*/ 166 w 206"/>
                  <a:gd name="T35" fmla="*/ 167 h 206"/>
                  <a:gd name="T36" fmla="*/ 192 w 206"/>
                  <a:gd name="T37" fmla="*/ 103 h 206"/>
                  <a:gd name="T38" fmla="*/ 192 w 206"/>
                  <a:gd name="T39" fmla="*/ 103 h 206"/>
                  <a:gd name="T40" fmla="*/ 166 w 206"/>
                  <a:gd name="T41" fmla="*/ 40 h 206"/>
                  <a:gd name="T42" fmla="*/ 166 w 206"/>
                  <a:gd name="T43" fmla="*/ 40 h 206"/>
                  <a:gd name="T44" fmla="*/ 103 w 206"/>
                  <a:gd name="T45" fmla="*/ 14 h 206"/>
                  <a:gd name="T46" fmla="*/ 103 w 206"/>
                  <a:gd name="T47" fmla="*/ 14 h 206"/>
                  <a:gd name="T48" fmla="*/ 40 w 206"/>
                  <a:gd name="T49" fmla="*/ 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6" h="206">
                    <a:moveTo>
                      <a:pt x="0" y="103"/>
                    </a:moveTo>
                    <a:cubicBezTo>
                      <a:pt x="0" y="46"/>
                      <a:pt x="46" y="0"/>
                      <a:pt x="103" y="0"/>
                    </a:cubicBezTo>
                    <a:cubicBezTo>
                      <a:pt x="103" y="0"/>
                      <a:pt x="103" y="0"/>
                      <a:pt x="103" y="0"/>
                    </a:cubicBezTo>
                    <a:cubicBezTo>
                      <a:pt x="160" y="0"/>
                      <a:pt x="206" y="46"/>
                      <a:pt x="206" y="103"/>
                    </a:cubicBezTo>
                    <a:cubicBezTo>
                      <a:pt x="206" y="103"/>
                      <a:pt x="206" y="103"/>
                      <a:pt x="206" y="103"/>
                    </a:cubicBezTo>
                    <a:cubicBezTo>
                      <a:pt x="206" y="103"/>
                      <a:pt x="206" y="103"/>
                      <a:pt x="206" y="103"/>
                    </a:cubicBezTo>
                    <a:cubicBezTo>
                      <a:pt x="206" y="160"/>
                      <a:pt x="160" y="206"/>
                      <a:pt x="103" y="206"/>
                    </a:cubicBezTo>
                    <a:cubicBezTo>
                      <a:pt x="103" y="206"/>
                      <a:pt x="103" y="206"/>
                      <a:pt x="103" y="206"/>
                    </a:cubicBezTo>
                    <a:cubicBezTo>
                      <a:pt x="46" y="206"/>
                      <a:pt x="0" y="160"/>
                      <a:pt x="0" y="103"/>
                    </a:cubicBezTo>
                    <a:close/>
                    <a:moveTo>
                      <a:pt x="40" y="40"/>
                    </a:moveTo>
                    <a:cubicBezTo>
                      <a:pt x="23" y="56"/>
                      <a:pt x="13" y="79"/>
                      <a:pt x="13" y="103"/>
                    </a:cubicBezTo>
                    <a:cubicBezTo>
                      <a:pt x="13" y="103"/>
                      <a:pt x="13" y="103"/>
                      <a:pt x="13" y="103"/>
                    </a:cubicBezTo>
                    <a:cubicBezTo>
                      <a:pt x="13" y="128"/>
                      <a:pt x="23" y="150"/>
                      <a:pt x="40" y="167"/>
                    </a:cubicBezTo>
                    <a:cubicBezTo>
                      <a:pt x="40" y="167"/>
                      <a:pt x="40" y="167"/>
                      <a:pt x="40" y="167"/>
                    </a:cubicBezTo>
                    <a:cubicBezTo>
                      <a:pt x="56" y="183"/>
                      <a:pt x="78" y="193"/>
                      <a:pt x="103" y="193"/>
                    </a:cubicBezTo>
                    <a:cubicBezTo>
                      <a:pt x="103" y="193"/>
                      <a:pt x="103" y="193"/>
                      <a:pt x="103" y="193"/>
                    </a:cubicBezTo>
                    <a:cubicBezTo>
                      <a:pt x="128" y="193"/>
                      <a:pt x="150" y="183"/>
                      <a:pt x="166" y="167"/>
                    </a:cubicBezTo>
                    <a:cubicBezTo>
                      <a:pt x="166" y="167"/>
                      <a:pt x="166" y="167"/>
                      <a:pt x="166" y="167"/>
                    </a:cubicBezTo>
                    <a:cubicBezTo>
                      <a:pt x="182" y="150"/>
                      <a:pt x="192" y="128"/>
                      <a:pt x="192" y="103"/>
                    </a:cubicBezTo>
                    <a:cubicBezTo>
                      <a:pt x="192" y="103"/>
                      <a:pt x="192" y="103"/>
                      <a:pt x="192" y="103"/>
                    </a:cubicBezTo>
                    <a:cubicBezTo>
                      <a:pt x="192" y="79"/>
                      <a:pt x="182" y="56"/>
                      <a:pt x="166" y="40"/>
                    </a:cubicBezTo>
                    <a:cubicBezTo>
                      <a:pt x="166" y="40"/>
                      <a:pt x="166" y="40"/>
                      <a:pt x="166" y="40"/>
                    </a:cubicBezTo>
                    <a:cubicBezTo>
                      <a:pt x="150" y="24"/>
                      <a:pt x="128" y="14"/>
                      <a:pt x="103" y="14"/>
                    </a:cubicBezTo>
                    <a:cubicBezTo>
                      <a:pt x="103" y="14"/>
                      <a:pt x="103" y="14"/>
                      <a:pt x="103" y="14"/>
                    </a:cubicBezTo>
                    <a:cubicBezTo>
                      <a:pt x="78" y="14"/>
                      <a:pt x="56" y="24"/>
                      <a:pt x="40" y="40"/>
                    </a:cubicBezTo>
                    <a:close/>
                  </a:path>
                </a:pathLst>
              </a:custGeom>
              <a:solidFill>
                <a:schemeClr val="accent1"/>
              </a:solidFill>
              <a:ln>
                <a:noFill/>
              </a:ln>
            </p:spPr>
            <p:txBody>
              <a:bodyPr vert="horz" wrap="square" lIns="121882" tIns="60941" rIns="121882" bIns="60941" numCol="1" anchor="t" anchorCtr="0" compatLnSpc="1"/>
              <a:lstStyle/>
              <a:p>
                <a:endParaRPr lang="zh-CN" altLang="en-US" sz="1200">
                  <a:solidFill>
                    <a:schemeClr val="tx1">
                      <a:lumMod val="50000"/>
                      <a:lumOff val="50000"/>
                    </a:schemeClr>
                  </a:solidFill>
                </a:endParaRPr>
              </a:p>
            </p:txBody>
          </p:sp>
        </p:grpSp>
        <p:sp>
          <p:nvSpPr>
            <p:cNvPr id="91" name="文本框 90"/>
            <p:cNvSpPr txBox="1"/>
            <p:nvPr/>
          </p:nvSpPr>
          <p:spPr>
            <a:xfrm>
              <a:off x="1255541" y="1870072"/>
              <a:ext cx="3099956" cy="338426"/>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Crawler: data source</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4" name="组合 93"/>
          <p:cNvGrpSpPr/>
          <p:nvPr/>
        </p:nvGrpSpPr>
        <p:grpSpPr>
          <a:xfrm>
            <a:off x="1666361" y="4646509"/>
            <a:ext cx="3373848" cy="649855"/>
            <a:chOff x="980608" y="1870073"/>
            <a:chExt cx="3374889" cy="649854"/>
          </a:xfrm>
        </p:grpSpPr>
        <p:sp>
          <p:nvSpPr>
            <p:cNvPr id="95" name="文本框 94"/>
            <p:cNvSpPr txBox="1"/>
            <p:nvPr/>
          </p:nvSpPr>
          <p:spPr>
            <a:xfrm>
              <a:off x="1255541" y="2183232"/>
              <a:ext cx="2209562" cy="336695"/>
            </a:xfrm>
            <a:prstGeom prst="rect">
              <a:avLst/>
            </a:prstGeom>
            <a:noFill/>
          </p:spPr>
          <p:txBody>
            <a:bodyPr wrap="square" rtlCol="0">
              <a:spAutoFit/>
            </a:bodyPr>
            <a:lstStyle/>
            <a:p>
              <a:pPr marL="171450" indent="-171450" algn="just">
                <a:lnSpc>
                  <a:spcPct val="150000"/>
                </a:lnSpc>
                <a:buFont typeface="Arial" panose="020B0604020202090204" pitchFamily="34" charset="0"/>
                <a:buChar char="•"/>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txt2neo</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5" name="组合 95"/>
            <p:cNvGrpSpPr/>
            <p:nvPr/>
          </p:nvGrpSpPr>
          <p:grpSpPr>
            <a:xfrm>
              <a:off x="980608" y="1948657"/>
              <a:ext cx="216000" cy="216443"/>
              <a:chOff x="980608" y="2248535"/>
              <a:chExt cx="216000" cy="216443"/>
            </a:xfrm>
          </p:grpSpPr>
          <p:sp>
            <p:nvSpPr>
              <p:cNvPr id="98" name="Freeform 15"/>
              <p:cNvSpPr>
                <a:spLocks noEditPoints="1"/>
              </p:cNvSpPr>
              <p:nvPr/>
            </p:nvSpPr>
            <p:spPr bwMode="auto">
              <a:xfrm>
                <a:off x="1061331" y="2279139"/>
                <a:ext cx="46127" cy="154349"/>
              </a:xfrm>
              <a:custGeom>
                <a:avLst/>
                <a:gdLst>
                  <a:gd name="T0" fmla="*/ 41 w 44"/>
                  <a:gd name="T1" fmla="*/ 117 h 147"/>
                  <a:gd name="T2" fmla="*/ 44 w 44"/>
                  <a:gd name="T3" fmla="*/ 120 h 147"/>
                  <a:gd name="T4" fmla="*/ 26 w 44"/>
                  <a:gd name="T5" fmla="*/ 140 h 147"/>
                  <a:gd name="T6" fmla="*/ 12 w 44"/>
                  <a:gd name="T7" fmla="*/ 147 h 147"/>
                  <a:gd name="T8" fmla="*/ 7 w 44"/>
                  <a:gd name="T9" fmla="*/ 145 h 147"/>
                  <a:gd name="T10" fmla="*/ 6 w 44"/>
                  <a:gd name="T11" fmla="*/ 138 h 147"/>
                  <a:gd name="T12" fmla="*/ 11 w 44"/>
                  <a:gd name="T13" fmla="*/ 103 h 147"/>
                  <a:gd name="T14" fmla="*/ 16 w 44"/>
                  <a:gd name="T15" fmla="*/ 68 h 147"/>
                  <a:gd name="T16" fmla="*/ 16 w 44"/>
                  <a:gd name="T17" fmla="*/ 66 h 147"/>
                  <a:gd name="T18" fmla="*/ 14 w 44"/>
                  <a:gd name="T19" fmla="*/ 65 h 147"/>
                  <a:gd name="T20" fmla="*/ 10 w 44"/>
                  <a:gd name="T21" fmla="*/ 66 h 147"/>
                  <a:gd name="T22" fmla="*/ 4 w 44"/>
                  <a:gd name="T23" fmla="*/ 72 h 147"/>
                  <a:gd name="T24" fmla="*/ 0 w 44"/>
                  <a:gd name="T25" fmla="*/ 69 h 147"/>
                  <a:gd name="T26" fmla="*/ 19 w 44"/>
                  <a:gd name="T27" fmla="*/ 50 h 147"/>
                  <a:gd name="T28" fmla="*/ 32 w 44"/>
                  <a:gd name="T29" fmla="*/ 43 h 147"/>
                  <a:gd name="T30" fmla="*/ 37 w 44"/>
                  <a:gd name="T31" fmla="*/ 45 h 147"/>
                  <a:gd name="T32" fmla="*/ 39 w 44"/>
                  <a:gd name="T33" fmla="*/ 51 h 147"/>
                  <a:gd name="T34" fmla="*/ 35 w 44"/>
                  <a:gd name="T35" fmla="*/ 76 h 147"/>
                  <a:gd name="T36" fmla="*/ 33 w 44"/>
                  <a:gd name="T37" fmla="*/ 87 h 147"/>
                  <a:gd name="T38" fmla="*/ 30 w 44"/>
                  <a:gd name="T39" fmla="*/ 110 h 147"/>
                  <a:gd name="T40" fmla="*/ 28 w 44"/>
                  <a:gd name="T41" fmla="*/ 120 h 147"/>
                  <a:gd name="T42" fmla="*/ 29 w 44"/>
                  <a:gd name="T43" fmla="*/ 124 h 147"/>
                  <a:gd name="T44" fmla="*/ 31 w 44"/>
                  <a:gd name="T45" fmla="*/ 125 h 147"/>
                  <a:gd name="T46" fmla="*/ 35 w 44"/>
                  <a:gd name="T47" fmla="*/ 123 h 147"/>
                  <a:gd name="T48" fmla="*/ 41 w 44"/>
                  <a:gd name="T49" fmla="*/ 117 h 147"/>
                  <a:gd name="T50" fmla="*/ 34 w 44"/>
                  <a:gd name="T51" fmla="*/ 0 h 147"/>
                  <a:gd name="T52" fmla="*/ 41 w 44"/>
                  <a:gd name="T53" fmla="*/ 3 h 147"/>
                  <a:gd name="T54" fmla="*/ 44 w 44"/>
                  <a:gd name="T55" fmla="*/ 10 h 147"/>
                  <a:gd name="T56" fmla="*/ 40 w 44"/>
                  <a:gd name="T57" fmla="*/ 22 h 147"/>
                  <a:gd name="T58" fmla="*/ 31 w 44"/>
                  <a:gd name="T59" fmla="*/ 27 h 147"/>
                  <a:gd name="T60" fmla="*/ 23 w 44"/>
                  <a:gd name="T61" fmla="*/ 24 h 147"/>
                  <a:gd name="T62" fmla="*/ 21 w 44"/>
                  <a:gd name="T63" fmla="*/ 16 h 147"/>
                  <a:gd name="T64" fmla="*/ 25 w 44"/>
                  <a:gd name="T65" fmla="*/ 5 h 147"/>
                  <a:gd name="T66" fmla="*/ 34 w 44"/>
                  <a:gd name="T6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147">
                    <a:moveTo>
                      <a:pt x="41" y="117"/>
                    </a:moveTo>
                    <a:cubicBezTo>
                      <a:pt x="44" y="120"/>
                      <a:pt x="44" y="120"/>
                      <a:pt x="44" y="120"/>
                    </a:cubicBezTo>
                    <a:cubicBezTo>
                      <a:pt x="38" y="129"/>
                      <a:pt x="32" y="135"/>
                      <a:pt x="26" y="140"/>
                    </a:cubicBezTo>
                    <a:cubicBezTo>
                      <a:pt x="20" y="145"/>
                      <a:pt x="16" y="147"/>
                      <a:pt x="12" y="147"/>
                    </a:cubicBezTo>
                    <a:cubicBezTo>
                      <a:pt x="10" y="147"/>
                      <a:pt x="8" y="147"/>
                      <a:pt x="7" y="145"/>
                    </a:cubicBezTo>
                    <a:cubicBezTo>
                      <a:pt x="6" y="144"/>
                      <a:pt x="6" y="141"/>
                      <a:pt x="6" y="138"/>
                    </a:cubicBezTo>
                    <a:cubicBezTo>
                      <a:pt x="6" y="131"/>
                      <a:pt x="7" y="119"/>
                      <a:pt x="11" y="103"/>
                    </a:cubicBezTo>
                    <a:cubicBezTo>
                      <a:pt x="15" y="87"/>
                      <a:pt x="16" y="75"/>
                      <a:pt x="16" y="68"/>
                    </a:cubicBezTo>
                    <a:cubicBezTo>
                      <a:pt x="16" y="67"/>
                      <a:pt x="16" y="66"/>
                      <a:pt x="16" y="66"/>
                    </a:cubicBezTo>
                    <a:cubicBezTo>
                      <a:pt x="15" y="65"/>
                      <a:pt x="15" y="65"/>
                      <a:pt x="14" y="65"/>
                    </a:cubicBezTo>
                    <a:cubicBezTo>
                      <a:pt x="13" y="65"/>
                      <a:pt x="12" y="65"/>
                      <a:pt x="10" y="66"/>
                    </a:cubicBezTo>
                    <a:cubicBezTo>
                      <a:pt x="8" y="68"/>
                      <a:pt x="6" y="70"/>
                      <a:pt x="4" y="72"/>
                    </a:cubicBezTo>
                    <a:cubicBezTo>
                      <a:pt x="0" y="69"/>
                      <a:pt x="0" y="69"/>
                      <a:pt x="0" y="69"/>
                    </a:cubicBezTo>
                    <a:cubicBezTo>
                      <a:pt x="7" y="61"/>
                      <a:pt x="13" y="55"/>
                      <a:pt x="19" y="50"/>
                    </a:cubicBezTo>
                    <a:cubicBezTo>
                      <a:pt x="25" y="46"/>
                      <a:pt x="29" y="43"/>
                      <a:pt x="32" y="43"/>
                    </a:cubicBezTo>
                    <a:cubicBezTo>
                      <a:pt x="34" y="43"/>
                      <a:pt x="36" y="44"/>
                      <a:pt x="37" y="45"/>
                    </a:cubicBezTo>
                    <a:cubicBezTo>
                      <a:pt x="38" y="47"/>
                      <a:pt x="39" y="49"/>
                      <a:pt x="39" y="51"/>
                    </a:cubicBezTo>
                    <a:cubicBezTo>
                      <a:pt x="39" y="54"/>
                      <a:pt x="37" y="62"/>
                      <a:pt x="35" y="76"/>
                    </a:cubicBezTo>
                    <a:cubicBezTo>
                      <a:pt x="34" y="81"/>
                      <a:pt x="34" y="84"/>
                      <a:pt x="33" y="87"/>
                    </a:cubicBezTo>
                    <a:cubicBezTo>
                      <a:pt x="32" y="96"/>
                      <a:pt x="30" y="104"/>
                      <a:pt x="30" y="110"/>
                    </a:cubicBezTo>
                    <a:cubicBezTo>
                      <a:pt x="29" y="116"/>
                      <a:pt x="28" y="119"/>
                      <a:pt x="28" y="120"/>
                    </a:cubicBezTo>
                    <a:cubicBezTo>
                      <a:pt x="28" y="122"/>
                      <a:pt x="28" y="123"/>
                      <a:pt x="29" y="124"/>
                    </a:cubicBezTo>
                    <a:cubicBezTo>
                      <a:pt x="29" y="125"/>
                      <a:pt x="30" y="125"/>
                      <a:pt x="31" y="125"/>
                    </a:cubicBezTo>
                    <a:cubicBezTo>
                      <a:pt x="32" y="125"/>
                      <a:pt x="34" y="124"/>
                      <a:pt x="35" y="123"/>
                    </a:cubicBezTo>
                    <a:cubicBezTo>
                      <a:pt x="37" y="122"/>
                      <a:pt x="39" y="120"/>
                      <a:pt x="41" y="117"/>
                    </a:cubicBezTo>
                    <a:close/>
                    <a:moveTo>
                      <a:pt x="34" y="0"/>
                    </a:moveTo>
                    <a:cubicBezTo>
                      <a:pt x="37" y="0"/>
                      <a:pt x="40" y="1"/>
                      <a:pt x="41" y="3"/>
                    </a:cubicBezTo>
                    <a:cubicBezTo>
                      <a:pt x="43" y="5"/>
                      <a:pt x="44" y="7"/>
                      <a:pt x="44" y="10"/>
                    </a:cubicBezTo>
                    <a:cubicBezTo>
                      <a:pt x="44" y="15"/>
                      <a:pt x="43" y="19"/>
                      <a:pt x="40" y="22"/>
                    </a:cubicBezTo>
                    <a:cubicBezTo>
                      <a:pt x="38" y="25"/>
                      <a:pt x="34" y="27"/>
                      <a:pt x="31" y="27"/>
                    </a:cubicBezTo>
                    <a:cubicBezTo>
                      <a:pt x="28" y="27"/>
                      <a:pt x="25" y="26"/>
                      <a:pt x="23" y="24"/>
                    </a:cubicBezTo>
                    <a:cubicBezTo>
                      <a:pt x="22" y="22"/>
                      <a:pt x="21" y="19"/>
                      <a:pt x="21" y="16"/>
                    </a:cubicBezTo>
                    <a:cubicBezTo>
                      <a:pt x="21" y="12"/>
                      <a:pt x="22" y="8"/>
                      <a:pt x="25" y="5"/>
                    </a:cubicBezTo>
                    <a:cubicBezTo>
                      <a:pt x="28" y="2"/>
                      <a:pt x="31" y="0"/>
                      <a:pt x="34" y="0"/>
                    </a:cubicBezTo>
                    <a:close/>
                  </a:path>
                </a:pathLst>
              </a:custGeom>
              <a:solidFill>
                <a:schemeClr val="accent1"/>
              </a:solidFill>
              <a:ln>
                <a:noFill/>
              </a:ln>
            </p:spPr>
            <p:txBody>
              <a:bodyPr vert="horz" wrap="square" lIns="121882" tIns="60941" rIns="121882" bIns="60941" numCol="1" anchor="t" anchorCtr="0" compatLnSpc="1"/>
              <a:lstStyle/>
              <a:p>
                <a:endParaRPr lang="zh-CN" altLang="en-US" sz="1200">
                  <a:solidFill>
                    <a:schemeClr val="tx1">
                      <a:lumMod val="50000"/>
                      <a:lumOff val="50000"/>
                    </a:schemeClr>
                  </a:solidFill>
                </a:endParaRPr>
              </a:p>
            </p:txBody>
          </p:sp>
          <p:sp>
            <p:nvSpPr>
              <p:cNvPr id="99" name="Freeform 16"/>
              <p:cNvSpPr>
                <a:spLocks noEditPoints="1"/>
              </p:cNvSpPr>
              <p:nvPr/>
            </p:nvSpPr>
            <p:spPr bwMode="auto">
              <a:xfrm>
                <a:off x="980608" y="2248535"/>
                <a:ext cx="216000" cy="216443"/>
              </a:xfrm>
              <a:custGeom>
                <a:avLst/>
                <a:gdLst>
                  <a:gd name="T0" fmla="*/ 0 w 206"/>
                  <a:gd name="T1" fmla="*/ 103 h 206"/>
                  <a:gd name="T2" fmla="*/ 103 w 206"/>
                  <a:gd name="T3" fmla="*/ 0 h 206"/>
                  <a:gd name="T4" fmla="*/ 103 w 206"/>
                  <a:gd name="T5" fmla="*/ 0 h 206"/>
                  <a:gd name="T6" fmla="*/ 206 w 206"/>
                  <a:gd name="T7" fmla="*/ 103 h 206"/>
                  <a:gd name="T8" fmla="*/ 206 w 206"/>
                  <a:gd name="T9" fmla="*/ 103 h 206"/>
                  <a:gd name="T10" fmla="*/ 206 w 206"/>
                  <a:gd name="T11" fmla="*/ 103 h 206"/>
                  <a:gd name="T12" fmla="*/ 103 w 206"/>
                  <a:gd name="T13" fmla="*/ 206 h 206"/>
                  <a:gd name="T14" fmla="*/ 103 w 206"/>
                  <a:gd name="T15" fmla="*/ 206 h 206"/>
                  <a:gd name="T16" fmla="*/ 0 w 206"/>
                  <a:gd name="T17" fmla="*/ 103 h 206"/>
                  <a:gd name="T18" fmla="*/ 40 w 206"/>
                  <a:gd name="T19" fmla="*/ 40 h 206"/>
                  <a:gd name="T20" fmla="*/ 13 w 206"/>
                  <a:gd name="T21" fmla="*/ 103 h 206"/>
                  <a:gd name="T22" fmla="*/ 13 w 206"/>
                  <a:gd name="T23" fmla="*/ 103 h 206"/>
                  <a:gd name="T24" fmla="*/ 40 w 206"/>
                  <a:gd name="T25" fmla="*/ 167 h 206"/>
                  <a:gd name="T26" fmla="*/ 40 w 206"/>
                  <a:gd name="T27" fmla="*/ 167 h 206"/>
                  <a:gd name="T28" fmla="*/ 103 w 206"/>
                  <a:gd name="T29" fmla="*/ 193 h 206"/>
                  <a:gd name="T30" fmla="*/ 103 w 206"/>
                  <a:gd name="T31" fmla="*/ 193 h 206"/>
                  <a:gd name="T32" fmla="*/ 166 w 206"/>
                  <a:gd name="T33" fmla="*/ 167 h 206"/>
                  <a:gd name="T34" fmla="*/ 166 w 206"/>
                  <a:gd name="T35" fmla="*/ 167 h 206"/>
                  <a:gd name="T36" fmla="*/ 192 w 206"/>
                  <a:gd name="T37" fmla="*/ 103 h 206"/>
                  <a:gd name="T38" fmla="*/ 192 w 206"/>
                  <a:gd name="T39" fmla="*/ 103 h 206"/>
                  <a:gd name="T40" fmla="*/ 166 w 206"/>
                  <a:gd name="T41" fmla="*/ 40 h 206"/>
                  <a:gd name="T42" fmla="*/ 166 w 206"/>
                  <a:gd name="T43" fmla="*/ 40 h 206"/>
                  <a:gd name="T44" fmla="*/ 103 w 206"/>
                  <a:gd name="T45" fmla="*/ 14 h 206"/>
                  <a:gd name="T46" fmla="*/ 103 w 206"/>
                  <a:gd name="T47" fmla="*/ 14 h 206"/>
                  <a:gd name="T48" fmla="*/ 40 w 206"/>
                  <a:gd name="T49" fmla="*/ 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6" h="206">
                    <a:moveTo>
                      <a:pt x="0" y="103"/>
                    </a:moveTo>
                    <a:cubicBezTo>
                      <a:pt x="0" y="46"/>
                      <a:pt x="46" y="0"/>
                      <a:pt x="103" y="0"/>
                    </a:cubicBezTo>
                    <a:cubicBezTo>
                      <a:pt x="103" y="0"/>
                      <a:pt x="103" y="0"/>
                      <a:pt x="103" y="0"/>
                    </a:cubicBezTo>
                    <a:cubicBezTo>
                      <a:pt x="160" y="0"/>
                      <a:pt x="206" y="46"/>
                      <a:pt x="206" y="103"/>
                    </a:cubicBezTo>
                    <a:cubicBezTo>
                      <a:pt x="206" y="103"/>
                      <a:pt x="206" y="103"/>
                      <a:pt x="206" y="103"/>
                    </a:cubicBezTo>
                    <a:cubicBezTo>
                      <a:pt x="206" y="103"/>
                      <a:pt x="206" y="103"/>
                      <a:pt x="206" y="103"/>
                    </a:cubicBezTo>
                    <a:cubicBezTo>
                      <a:pt x="206" y="160"/>
                      <a:pt x="160" y="206"/>
                      <a:pt x="103" y="206"/>
                    </a:cubicBezTo>
                    <a:cubicBezTo>
                      <a:pt x="103" y="206"/>
                      <a:pt x="103" y="206"/>
                      <a:pt x="103" y="206"/>
                    </a:cubicBezTo>
                    <a:cubicBezTo>
                      <a:pt x="46" y="206"/>
                      <a:pt x="0" y="160"/>
                      <a:pt x="0" y="103"/>
                    </a:cubicBezTo>
                    <a:close/>
                    <a:moveTo>
                      <a:pt x="40" y="40"/>
                    </a:moveTo>
                    <a:cubicBezTo>
                      <a:pt x="23" y="56"/>
                      <a:pt x="13" y="79"/>
                      <a:pt x="13" y="103"/>
                    </a:cubicBezTo>
                    <a:cubicBezTo>
                      <a:pt x="13" y="103"/>
                      <a:pt x="13" y="103"/>
                      <a:pt x="13" y="103"/>
                    </a:cubicBezTo>
                    <a:cubicBezTo>
                      <a:pt x="13" y="128"/>
                      <a:pt x="23" y="150"/>
                      <a:pt x="40" y="167"/>
                    </a:cubicBezTo>
                    <a:cubicBezTo>
                      <a:pt x="40" y="167"/>
                      <a:pt x="40" y="167"/>
                      <a:pt x="40" y="167"/>
                    </a:cubicBezTo>
                    <a:cubicBezTo>
                      <a:pt x="56" y="183"/>
                      <a:pt x="78" y="193"/>
                      <a:pt x="103" y="193"/>
                    </a:cubicBezTo>
                    <a:cubicBezTo>
                      <a:pt x="103" y="193"/>
                      <a:pt x="103" y="193"/>
                      <a:pt x="103" y="193"/>
                    </a:cubicBezTo>
                    <a:cubicBezTo>
                      <a:pt x="128" y="193"/>
                      <a:pt x="150" y="183"/>
                      <a:pt x="166" y="167"/>
                    </a:cubicBezTo>
                    <a:cubicBezTo>
                      <a:pt x="166" y="167"/>
                      <a:pt x="166" y="167"/>
                      <a:pt x="166" y="167"/>
                    </a:cubicBezTo>
                    <a:cubicBezTo>
                      <a:pt x="182" y="150"/>
                      <a:pt x="192" y="128"/>
                      <a:pt x="192" y="103"/>
                    </a:cubicBezTo>
                    <a:cubicBezTo>
                      <a:pt x="192" y="103"/>
                      <a:pt x="192" y="103"/>
                      <a:pt x="192" y="103"/>
                    </a:cubicBezTo>
                    <a:cubicBezTo>
                      <a:pt x="192" y="79"/>
                      <a:pt x="182" y="56"/>
                      <a:pt x="166" y="40"/>
                    </a:cubicBezTo>
                    <a:cubicBezTo>
                      <a:pt x="166" y="40"/>
                      <a:pt x="166" y="40"/>
                      <a:pt x="166" y="40"/>
                    </a:cubicBezTo>
                    <a:cubicBezTo>
                      <a:pt x="150" y="24"/>
                      <a:pt x="128" y="14"/>
                      <a:pt x="103" y="14"/>
                    </a:cubicBezTo>
                    <a:cubicBezTo>
                      <a:pt x="103" y="14"/>
                      <a:pt x="103" y="14"/>
                      <a:pt x="103" y="14"/>
                    </a:cubicBezTo>
                    <a:cubicBezTo>
                      <a:pt x="78" y="14"/>
                      <a:pt x="56" y="24"/>
                      <a:pt x="40" y="40"/>
                    </a:cubicBezTo>
                    <a:close/>
                  </a:path>
                </a:pathLst>
              </a:custGeom>
              <a:solidFill>
                <a:schemeClr val="accent1"/>
              </a:solidFill>
              <a:ln>
                <a:noFill/>
              </a:ln>
            </p:spPr>
            <p:txBody>
              <a:bodyPr vert="horz" wrap="square" lIns="121882" tIns="60941" rIns="121882" bIns="60941" numCol="1" anchor="t" anchorCtr="0" compatLnSpc="1"/>
              <a:lstStyle/>
              <a:p>
                <a:endParaRPr lang="zh-CN" altLang="en-US" sz="1200">
                  <a:solidFill>
                    <a:schemeClr val="tx1">
                      <a:lumMod val="50000"/>
                      <a:lumOff val="50000"/>
                    </a:schemeClr>
                  </a:solidFill>
                </a:endParaRPr>
              </a:p>
            </p:txBody>
          </p:sp>
        </p:grpSp>
        <p:sp>
          <p:nvSpPr>
            <p:cNvPr id="97" name="文本框 96"/>
            <p:cNvSpPr txBox="1"/>
            <p:nvPr/>
          </p:nvSpPr>
          <p:spPr>
            <a:xfrm>
              <a:off x="1255541" y="1870073"/>
              <a:ext cx="3099956" cy="338426"/>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Knowledge storage</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6" name="组合 99"/>
          <p:cNvGrpSpPr/>
          <p:nvPr/>
        </p:nvGrpSpPr>
        <p:grpSpPr>
          <a:xfrm>
            <a:off x="8097091" y="2112192"/>
            <a:ext cx="3373848" cy="926853"/>
            <a:chOff x="980608" y="1870073"/>
            <a:chExt cx="3374889" cy="926852"/>
          </a:xfrm>
        </p:grpSpPr>
        <p:sp>
          <p:nvSpPr>
            <p:cNvPr id="101" name="文本框 100"/>
            <p:cNvSpPr txBox="1"/>
            <p:nvPr/>
          </p:nvSpPr>
          <p:spPr>
            <a:xfrm>
              <a:off x="1255541" y="2183232"/>
              <a:ext cx="2209562" cy="613693"/>
            </a:xfrm>
            <a:prstGeom prst="rect">
              <a:avLst/>
            </a:prstGeom>
            <a:noFill/>
          </p:spPr>
          <p:txBody>
            <a:bodyPr wrap="square" rtlCol="0">
              <a:spAutoFit/>
            </a:bodyPr>
            <a:lstStyle/>
            <a:p>
              <a:pPr marL="171450" indent="-171450" algn="just">
                <a:lnSpc>
                  <a:spcPct val="150000"/>
                </a:lnSpc>
                <a:buFont typeface="Arial" panose="020B0604020202090204" pitchFamily="34" charset="0"/>
                <a:buChar char="•"/>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Construction</a:t>
              </a:r>
            </a:p>
            <a:p>
              <a:pPr marL="171450" indent="-171450" algn="just">
                <a:lnSpc>
                  <a:spcPct val="150000"/>
                </a:lnSpc>
                <a:buFont typeface="Arial" panose="020B0604020202090204" pitchFamily="34" charset="0"/>
                <a:buChar char="•"/>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Fusion</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7" name="组合 101"/>
            <p:cNvGrpSpPr/>
            <p:nvPr/>
          </p:nvGrpSpPr>
          <p:grpSpPr>
            <a:xfrm>
              <a:off x="980608" y="1948657"/>
              <a:ext cx="216000" cy="216443"/>
              <a:chOff x="980608" y="2248535"/>
              <a:chExt cx="216000" cy="216443"/>
            </a:xfrm>
          </p:grpSpPr>
          <p:sp>
            <p:nvSpPr>
              <p:cNvPr id="104" name="Freeform 15"/>
              <p:cNvSpPr>
                <a:spLocks noEditPoints="1"/>
              </p:cNvSpPr>
              <p:nvPr/>
            </p:nvSpPr>
            <p:spPr bwMode="auto">
              <a:xfrm>
                <a:off x="1061331" y="2279139"/>
                <a:ext cx="46127" cy="154349"/>
              </a:xfrm>
              <a:custGeom>
                <a:avLst/>
                <a:gdLst>
                  <a:gd name="T0" fmla="*/ 41 w 44"/>
                  <a:gd name="T1" fmla="*/ 117 h 147"/>
                  <a:gd name="T2" fmla="*/ 44 w 44"/>
                  <a:gd name="T3" fmla="*/ 120 h 147"/>
                  <a:gd name="T4" fmla="*/ 26 w 44"/>
                  <a:gd name="T5" fmla="*/ 140 h 147"/>
                  <a:gd name="T6" fmla="*/ 12 w 44"/>
                  <a:gd name="T7" fmla="*/ 147 h 147"/>
                  <a:gd name="T8" fmla="*/ 7 w 44"/>
                  <a:gd name="T9" fmla="*/ 145 h 147"/>
                  <a:gd name="T10" fmla="*/ 6 w 44"/>
                  <a:gd name="T11" fmla="*/ 138 h 147"/>
                  <a:gd name="T12" fmla="*/ 11 w 44"/>
                  <a:gd name="T13" fmla="*/ 103 h 147"/>
                  <a:gd name="T14" fmla="*/ 16 w 44"/>
                  <a:gd name="T15" fmla="*/ 68 h 147"/>
                  <a:gd name="T16" fmla="*/ 16 w 44"/>
                  <a:gd name="T17" fmla="*/ 66 h 147"/>
                  <a:gd name="T18" fmla="*/ 14 w 44"/>
                  <a:gd name="T19" fmla="*/ 65 h 147"/>
                  <a:gd name="T20" fmla="*/ 10 w 44"/>
                  <a:gd name="T21" fmla="*/ 66 h 147"/>
                  <a:gd name="T22" fmla="*/ 4 w 44"/>
                  <a:gd name="T23" fmla="*/ 72 h 147"/>
                  <a:gd name="T24" fmla="*/ 0 w 44"/>
                  <a:gd name="T25" fmla="*/ 69 h 147"/>
                  <a:gd name="T26" fmla="*/ 19 w 44"/>
                  <a:gd name="T27" fmla="*/ 50 h 147"/>
                  <a:gd name="T28" fmla="*/ 32 w 44"/>
                  <a:gd name="T29" fmla="*/ 43 h 147"/>
                  <a:gd name="T30" fmla="*/ 37 w 44"/>
                  <a:gd name="T31" fmla="*/ 45 h 147"/>
                  <a:gd name="T32" fmla="*/ 39 w 44"/>
                  <a:gd name="T33" fmla="*/ 51 h 147"/>
                  <a:gd name="T34" fmla="*/ 35 w 44"/>
                  <a:gd name="T35" fmla="*/ 76 h 147"/>
                  <a:gd name="T36" fmla="*/ 33 w 44"/>
                  <a:gd name="T37" fmla="*/ 87 h 147"/>
                  <a:gd name="T38" fmla="*/ 30 w 44"/>
                  <a:gd name="T39" fmla="*/ 110 h 147"/>
                  <a:gd name="T40" fmla="*/ 28 w 44"/>
                  <a:gd name="T41" fmla="*/ 120 h 147"/>
                  <a:gd name="T42" fmla="*/ 29 w 44"/>
                  <a:gd name="T43" fmla="*/ 124 h 147"/>
                  <a:gd name="T44" fmla="*/ 31 w 44"/>
                  <a:gd name="T45" fmla="*/ 125 h 147"/>
                  <a:gd name="T46" fmla="*/ 35 w 44"/>
                  <a:gd name="T47" fmla="*/ 123 h 147"/>
                  <a:gd name="T48" fmla="*/ 41 w 44"/>
                  <a:gd name="T49" fmla="*/ 117 h 147"/>
                  <a:gd name="T50" fmla="*/ 34 w 44"/>
                  <a:gd name="T51" fmla="*/ 0 h 147"/>
                  <a:gd name="T52" fmla="*/ 41 w 44"/>
                  <a:gd name="T53" fmla="*/ 3 h 147"/>
                  <a:gd name="T54" fmla="*/ 44 w 44"/>
                  <a:gd name="T55" fmla="*/ 10 h 147"/>
                  <a:gd name="T56" fmla="*/ 40 w 44"/>
                  <a:gd name="T57" fmla="*/ 22 h 147"/>
                  <a:gd name="T58" fmla="*/ 31 w 44"/>
                  <a:gd name="T59" fmla="*/ 27 h 147"/>
                  <a:gd name="T60" fmla="*/ 23 w 44"/>
                  <a:gd name="T61" fmla="*/ 24 h 147"/>
                  <a:gd name="T62" fmla="*/ 21 w 44"/>
                  <a:gd name="T63" fmla="*/ 16 h 147"/>
                  <a:gd name="T64" fmla="*/ 25 w 44"/>
                  <a:gd name="T65" fmla="*/ 5 h 147"/>
                  <a:gd name="T66" fmla="*/ 34 w 44"/>
                  <a:gd name="T6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147">
                    <a:moveTo>
                      <a:pt x="41" y="117"/>
                    </a:moveTo>
                    <a:cubicBezTo>
                      <a:pt x="44" y="120"/>
                      <a:pt x="44" y="120"/>
                      <a:pt x="44" y="120"/>
                    </a:cubicBezTo>
                    <a:cubicBezTo>
                      <a:pt x="38" y="129"/>
                      <a:pt x="32" y="135"/>
                      <a:pt x="26" y="140"/>
                    </a:cubicBezTo>
                    <a:cubicBezTo>
                      <a:pt x="20" y="145"/>
                      <a:pt x="16" y="147"/>
                      <a:pt x="12" y="147"/>
                    </a:cubicBezTo>
                    <a:cubicBezTo>
                      <a:pt x="10" y="147"/>
                      <a:pt x="8" y="147"/>
                      <a:pt x="7" y="145"/>
                    </a:cubicBezTo>
                    <a:cubicBezTo>
                      <a:pt x="6" y="144"/>
                      <a:pt x="6" y="141"/>
                      <a:pt x="6" y="138"/>
                    </a:cubicBezTo>
                    <a:cubicBezTo>
                      <a:pt x="6" y="131"/>
                      <a:pt x="7" y="119"/>
                      <a:pt x="11" y="103"/>
                    </a:cubicBezTo>
                    <a:cubicBezTo>
                      <a:pt x="15" y="87"/>
                      <a:pt x="16" y="75"/>
                      <a:pt x="16" y="68"/>
                    </a:cubicBezTo>
                    <a:cubicBezTo>
                      <a:pt x="16" y="67"/>
                      <a:pt x="16" y="66"/>
                      <a:pt x="16" y="66"/>
                    </a:cubicBezTo>
                    <a:cubicBezTo>
                      <a:pt x="15" y="65"/>
                      <a:pt x="15" y="65"/>
                      <a:pt x="14" y="65"/>
                    </a:cubicBezTo>
                    <a:cubicBezTo>
                      <a:pt x="13" y="65"/>
                      <a:pt x="12" y="65"/>
                      <a:pt x="10" y="66"/>
                    </a:cubicBezTo>
                    <a:cubicBezTo>
                      <a:pt x="8" y="68"/>
                      <a:pt x="6" y="70"/>
                      <a:pt x="4" y="72"/>
                    </a:cubicBezTo>
                    <a:cubicBezTo>
                      <a:pt x="0" y="69"/>
                      <a:pt x="0" y="69"/>
                      <a:pt x="0" y="69"/>
                    </a:cubicBezTo>
                    <a:cubicBezTo>
                      <a:pt x="7" y="61"/>
                      <a:pt x="13" y="55"/>
                      <a:pt x="19" y="50"/>
                    </a:cubicBezTo>
                    <a:cubicBezTo>
                      <a:pt x="25" y="46"/>
                      <a:pt x="29" y="43"/>
                      <a:pt x="32" y="43"/>
                    </a:cubicBezTo>
                    <a:cubicBezTo>
                      <a:pt x="34" y="43"/>
                      <a:pt x="36" y="44"/>
                      <a:pt x="37" y="45"/>
                    </a:cubicBezTo>
                    <a:cubicBezTo>
                      <a:pt x="38" y="47"/>
                      <a:pt x="39" y="49"/>
                      <a:pt x="39" y="51"/>
                    </a:cubicBezTo>
                    <a:cubicBezTo>
                      <a:pt x="39" y="54"/>
                      <a:pt x="37" y="62"/>
                      <a:pt x="35" y="76"/>
                    </a:cubicBezTo>
                    <a:cubicBezTo>
                      <a:pt x="34" y="81"/>
                      <a:pt x="34" y="84"/>
                      <a:pt x="33" y="87"/>
                    </a:cubicBezTo>
                    <a:cubicBezTo>
                      <a:pt x="32" y="96"/>
                      <a:pt x="30" y="104"/>
                      <a:pt x="30" y="110"/>
                    </a:cubicBezTo>
                    <a:cubicBezTo>
                      <a:pt x="29" y="116"/>
                      <a:pt x="28" y="119"/>
                      <a:pt x="28" y="120"/>
                    </a:cubicBezTo>
                    <a:cubicBezTo>
                      <a:pt x="28" y="122"/>
                      <a:pt x="28" y="123"/>
                      <a:pt x="29" y="124"/>
                    </a:cubicBezTo>
                    <a:cubicBezTo>
                      <a:pt x="29" y="125"/>
                      <a:pt x="30" y="125"/>
                      <a:pt x="31" y="125"/>
                    </a:cubicBezTo>
                    <a:cubicBezTo>
                      <a:pt x="32" y="125"/>
                      <a:pt x="34" y="124"/>
                      <a:pt x="35" y="123"/>
                    </a:cubicBezTo>
                    <a:cubicBezTo>
                      <a:pt x="37" y="122"/>
                      <a:pt x="39" y="120"/>
                      <a:pt x="41" y="117"/>
                    </a:cubicBezTo>
                    <a:close/>
                    <a:moveTo>
                      <a:pt x="34" y="0"/>
                    </a:moveTo>
                    <a:cubicBezTo>
                      <a:pt x="37" y="0"/>
                      <a:pt x="40" y="1"/>
                      <a:pt x="41" y="3"/>
                    </a:cubicBezTo>
                    <a:cubicBezTo>
                      <a:pt x="43" y="5"/>
                      <a:pt x="44" y="7"/>
                      <a:pt x="44" y="10"/>
                    </a:cubicBezTo>
                    <a:cubicBezTo>
                      <a:pt x="44" y="15"/>
                      <a:pt x="43" y="19"/>
                      <a:pt x="40" y="22"/>
                    </a:cubicBezTo>
                    <a:cubicBezTo>
                      <a:pt x="38" y="25"/>
                      <a:pt x="34" y="27"/>
                      <a:pt x="31" y="27"/>
                    </a:cubicBezTo>
                    <a:cubicBezTo>
                      <a:pt x="28" y="27"/>
                      <a:pt x="25" y="26"/>
                      <a:pt x="23" y="24"/>
                    </a:cubicBezTo>
                    <a:cubicBezTo>
                      <a:pt x="22" y="22"/>
                      <a:pt x="21" y="19"/>
                      <a:pt x="21" y="16"/>
                    </a:cubicBezTo>
                    <a:cubicBezTo>
                      <a:pt x="21" y="12"/>
                      <a:pt x="22" y="8"/>
                      <a:pt x="25" y="5"/>
                    </a:cubicBezTo>
                    <a:cubicBezTo>
                      <a:pt x="28" y="2"/>
                      <a:pt x="31" y="0"/>
                      <a:pt x="34" y="0"/>
                    </a:cubicBezTo>
                    <a:close/>
                  </a:path>
                </a:pathLst>
              </a:custGeom>
              <a:solidFill>
                <a:schemeClr val="accent1"/>
              </a:solidFill>
              <a:ln>
                <a:noFill/>
              </a:ln>
            </p:spPr>
            <p:txBody>
              <a:bodyPr vert="horz" wrap="square" lIns="121882" tIns="60941" rIns="121882" bIns="60941" numCol="1" anchor="t" anchorCtr="0" compatLnSpc="1"/>
              <a:lstStyle/>
              <a:p>
                <a:endParaRPr lang="zh-CN" altLang="en-US" sz="1200">
                  <a:solidFill>
                    <a:schemeClr val="tx1">
                      <a:lumMod val="50000"/>
                      <a:lumOff val="50000"/>
                    </a:schemeClr>
                  </a:solidFill>
                </a:endParaRPr>
              </a:p>
            </p:txBody>
          </p:sp>
          <p:sp>
            <p:nvSpPr>
              <p:cNvPr id="105" name="Freeform 16"/>
              <p:cNvSpPr>
                <a:spLocks noEditPoints="1"/>
              </p:cNvSpPr>
              <p:nvPr/>
            </p:nvSpPr>
            <p:spPr bwMode="auto">
              <a:xfrm>
                <a:off x="980608" y="2248535"/>
                <a:ext cx="216000" cy="216443"/>
              </a:xfrm>
              <a:custGeom>
                <a:avLst/>
                <a:gdLst>
                  <a:gd name="T0" fmla="*/ 0 w 206"/>
                  <a:gd name="T1" fmla="*/ 103 h 206"/>
                  <a:gd name="T2" fmla="*/ 103 w 206"/>
                  <a:gd name="T3" fmla="*/ 0 h 206"/>
                  <a:gd name="T4" fmla="*/ 103 w 206"/>
                  <a:gd name="T5" fmla="*/ 0 h 206"/>
                  <a:gd name="T6" fmla="*/ 206 w 206"/>
                  <a:gd name="T7" fmla="*/ 103 h 206"/>
                  <a:gd name="T8" fmla="*/ 206 w 206"/>
                  <a:gd name="T9" fmla="*/ 103 h 206"/>
                  <a:gd name="T10" fmla="*/ 206 w 206"/>
                  <a:gd name="T11" fmla="*/ 103 h 206"/>
                  <a:gd name="T12" fmla="*/ 103 w 206"/>
                  <a:gd name="T13" fmla="*/ 206 h 206"/>
                  <a:gd name="T14" fmla="*/ 103 w 206"/>
                  <a:gd name="T15" fmla="*/ 206 h 206"/>
                  <a:gd name="T16" fmla="*/ 0 w 206"/>
                  <a:gd name="T17" fmla="*/ 103 h 206"/>
                  <a:gd name="T18" fmla="*/ 40 w 206"/>
                  <a:gd name="T19" fmla="*/ 40 h 206"/>
                  <a:gd name="T20" fmla="*/ 13 w 206"/>
                  <a:gd name="T21" fmla="*/ 103 h 206"/>
                  <a:gd name="T22" fmla="*/ 13 w 206"/>
                  <a:gd name="T23" fmla="*/ 103 h 206"/>
                  <a:gd name="T24" fmla="*/ 40 w 206"/>
                  <a:gd name="T25" fmla="*/ 167 h 206"/>
                  <a:gd name="T26" fmla="*/ 40 w 206"/>
                  <a:gd name="T27" fmla="*/ 167 h 206"/>
                  <a:gd name="T28" fmla="*/ 103 w 206"/>
                  <a:gd name="T29" fmla="*/ 193 h 206"/>
                  <a:gd name="T30" fmla="*/ 103 w 206"/>
                  <a:gd name="T31" fmla="*/ 193 h 206"/>
                  <a:gd name="T32" fmla="*/ 166 w 206"/>
                  <a:gd name="T33" fmla="*/ 167 h 206"/>
                  <a:gd name="T34" fmla="*/ 166 w 206"/>
                  <a:gd name="T35" fmla="*/ 167 h 206"/>
                  <a:gd name="T36" fmla="*/ 192 w 206"/>
                  <a:gd name="T37" fmla="*/ 103 h 206"/>
                  <a:gd name="T38" fmla="*/ 192 w 206"/>
                  <a:gd name="T39" fmla="*/ 103 h 206"/>
                  <a:gd name="T40" fmla="*/ 166 w 206"/>
                  <a:gd name="T41" fmla="*/ 40 h 206"/>
                  <a:gd name="T42" fmla="*/ 166 w 206"/>
                  <a:gd name="T43" fmla="*/ 40 h 206"/>
                  <a:gd name="T44" fmla="*/ 103 w 206"/>
                  <a:gd name="T45" fmla="*/ 14 h 206"/>
                  <a:gd name="T46" fmla="*/ 103 w 206"/>
                  <a:gd name="T47" fmla="*/ 14 h 206"/>
                  <a:gd name="T48" fmla="*/ 40 w 206"/>
                  <a:gd name="T49" fmla="*/ 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6" h="206">
                    <a:moveTo>
                      <a:pt x="0" y="103"/>
                    </a:moveTo>
                    <a:cubicBezTo>
                      <a:pt x="0" y="46"/>
                      <a:pt x="46" y="0"/>
                      <a:pt x="103" y="0"/>
                    </a:cubicBezTo>
                    <a:cubicBezTo>
                      <a:pt x="103" y="0"/>
                      <a:pt x="103" y="0"/>
                      <a:pt x="103" y="0"/>
                    </a:cubicBezTo>
                    <a:cubicBezTo>
                      <a:pt x="160" y="0"/>
                      <a:pt x="206" y="46"/>
                      <a:pt x="206" y="103"/>
                    </a:cubicBezTo>
                    <a:cubicBezTo>
                      <a:pt x="206" y="103"/>
                      <a:pt x="206" y="103"/>
                      <a:pt x="206" y="103"/>
                    </a:cubicBezTo>
                    <a:cubicBezTo>
                      <a:pt x="206" y="103"/>
                      <a:pt x="206" y="103"/>
                      <a:pt x="206" y="103"/>
                    </a:cubicBezTo>
                    <a:cubicBezTo>
                      <a:pt x="206" y="160"/>
                      <a:pt x="160" y="206"/>
                      <a:pt x="103" y="206"/>
                    </a:cubicBezTo>
                    <a:cubicBezTo>
                      <a:pt x="103" y="206"/>
                      <a:pt x="103" y="206"/>
                      <a:pt x="103" y="206"/>
                    </a:cubicBezTo>
                    <a:cubicBezTo>
                      <a:pt x="46" y="206"/>
                      <a:pt x="0" y="160"/>
                      <a:pt x="0" y="103"/>
                    </a:cubicBezTo>
                    <a:close/>
                    <a:moveTo>
                      <a:pt x="40" y="40"/>
                    </a:moveTo>
                    <a:cubicBezTo>
                      <a:pt x="23" y="56"/>
                      <a:pt x="13" y="79"/>
                      <a:pt x="13" y="103"/>
                    </a:cubicBezTo>
                    <a:cubicBezTo>
                      <a:pt x="13" y="103"/>
                      <a:pt x="13" y="103"/>
                      <a:pt x="13" y="103"/>
                    </a:cubicBezTo>
                    <a:cubicBezTo>
                      <a:pt x="13" y="128"/>
                      <a:pt x="23" y="150"/>
                      <a:pt x="40" y="167"/>
                    </a:cubicBezTo>
                    <a:cubicBezTo>
                      <a:pt x="40" y="167"/>
                      <a:pt x="40" y="167"/>
                      <a:pt x="40" y="167"/>
                    </a:cubicBezTo>
                    <a:cubicBezTo>
                      <a:pt x="56" y="183"/>
                      <a:pt x="78" y="193"/>
                      <a:pt x="103" y="193"/>
                    </a:cubicBezTo>
                    <a:cubicBezTo>
                      <a:pt x="103" y="193"/>
                      <a:pt x="103" y="193"/>
                      <a:pt x="103" y="193"/>
                    </a:cubicBezTo>
                    <a:cubicBezTo>
                      <a:pt x="128" y="193"/>
                      <a:pt x="150" y="183"/>
                      <a:pt x="166" y="167"/>
                    </a:cubicBezTo>
                    <a:cubicBezTo>
                      <a:pt x="166" y="167"/>
                      <a:pt x="166" y="167"/>
                      <a:pt x="166" y="167"/>
                    </a:cubicBezTo>
                    <a:cubicBezTo>
                      <a:pt x="182" y="150"/>
                      <a:pt x="192" y="128"/>
                      <a:pt x="192" y="103"/>
                    </a:cubicBezTo>
                    <a:cubicBezTo>
                      <a:pt x="192" y="103"/>
                      <a:pt x="192" y="103"/>
                      <a:pt x="192" y="103"/>
                    </a:cubicBezTo>
                    <a:cubicBezTo>
                      <a:pt x="192" y="79"/>
                      <a:pt x="182" y="56"/>
                      <a:pt x="166" y="40"/>
                    </a:cubicBezTo>
                    <a:cubicBezTo>
                      <a:pt x="166" y="40"/>
                      <a:pt x="166" y="40"/>
                      <a:pt x="166" y="40"/>
                    </a:cubicBezTo>
                    <a:cubicBezTo>
                      <a:pt x="150" y="24"/>
                      <a:pt x="128" y="14"/>
                      <a:pt x="103" y="14"/>
                    </a:cubicBezTo>
                    <a:cubicBezTo>
                      <a:pt x="103" y="14"/>
                      <a:pt x="103" y="14"/>
                      <a:pt x="103" y="14"/>
                    </a:cubicBezTo>
                    <a:cubicBezTo>
                      <a:pt x="78" y="14"/>
                      <a:pt x="56" y="24"/>
                      <a:pt x="40" y="40"/>
                    </a:cubicBezTo>
                    <a:close/>
                  </a:path>
                </a:pathLst>
              </a:custGeom>
              <a:solidFill>
                <a:schemeClr val="accent1"/>
              </a:solidFill>
              <a:ln>
                <a:noFill/>
              </a:ln>
            </p:spPr>
            <p:txBody>
              <a:bodyPr vert="horz" wrap="square" lIns="121882" tIns="60941" rIns="121882" bIns="60941" numCol="1" anchor="t" anchorCtr="0" compatLnSpc="1"/>
              <a:lstStyle/>
              <a:p>
                <a:endParaRPr lang="zh-CN" altLang="en-US" sz="1200">
                  <a:solidFill>
                    <a:schemeClr val="tx1">
                      <a:lumMod val="50000"/>
                      <a:lumOff val="50000"/>
                    </a:schemeClr>
                  </a:solidFill>
                </a:endParaRPr>
              </a:p>
            </p:txBody>
          </p:sp>
        </p:grpSp>
        <p:sp>
          <p:nvSpPr>
            <p:cNvPr id="103" name="文本框 102"/>
            <p:cNvSpPr txBox="1"/>
            <p:nvPr/>
          </p:nvSpPr>
          <p:spPr>
            <a:xfrm>
              <a:off x="1255541" y="1870073"/>
              <a:ext cx="3099956" cy="338426"/>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Construct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8" name="组合 105"/>
          <p:cNvGrpSpPr/>
          <p:nvPr/>
        </p:nvGrpSpPr>
        <p:grpSpPr>
          <a:xfrm>
            <a:off x="8097091" y="4502535"/>
            <a:ext cx="3373848" cy="649856"/>
            <a:chOff x="980608" y="1870072"/>
            <a:chExt cx="3374889" cy="649855"/>
          </a:xfrm>
        </p:grpSpPr>
        <p:sp>
          <p:nvSpPr>
            <p:cNvPr id="107" name="文本框 106"/>
            <p:cNvSpPr txBox="1"/>
            <p:nvPr/>
          </p:nvSpPr>
          <p:spPr>
            <a:xfrm>
              <a:off x="1255541" y="2183232"/>
              <a:ext cx="2209562" cy="336695"/>
            </a:xfrm>
            <a:prstGeom prst="rect">
              <a:avLst/>
            </a:prstGeom>
            <a:noFill/>
          </p:spPr>
          <p:txBody>
            <a:bodyPr wrap="square" rtlCol="0">
              <a:spAutoFit/>
            </a:bodyPr>
            <a:lstStyle/>
            <a:p>
              <a:pPr marL="171450" indent="-171450" algn="just">
                <a:lnSpc>
                  <a:spcPct val="150000"/>
                </a:lnSpc>
                <a:buFont typeface="Arial" panose="020B0604020202090204" pitchFamily="34" charset="0"/>
                <a:buChar char="•"/>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Data</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9" name="组合 107"/>
            <p:cNvGrpSpPr/>
            <p:nvPr/>
          </p:nvGrpSpPr>
          <p:grpSpPr>
            <a:xfrm>
              <a:off x="980608" y="1948657"/>
              <a:ext cx="216000" cy="216443"/>
              <a:chOff x="980608" y="2248535"/>
              <a:chExt cx="216000" cy="216443"/>
            </a:xfrm>
          </p:grpSpPr>
          <p:sp>
            <p:nvSpPr>
              <p:cNvPr id="110" name="Freeform 15"/>
              <p:cNvSpPr>
                <a:spLocks noEditPoints="1"/>
              </p:cNvSpPr>
              <p:nvPr/>
            </p:nvSpPr>
            <p:spPr bwMode="auto">
              <a:xfrm>
                <a:off x="1061331" y="2279139"/>
                <a:ext cx="46127" cy="154349"/>
              </a:xfrm>
              <a:custGeom>
                <a:avLst/>
                <a:gdLst>
                  <a:gd name="T0" fmla="*/ 41 w 44"/>
                  <a:gd name="T1" fmla="*/ 117 h 147"/>
                  <a:gd name="T2" fmla="*/ 44 w 44"/>
                  <a:gd name="T3" fmla="*/ 120 h 147"/>
                  <a:gd name="T4" fmla="*/ 26 w 44"/>
                  <a:gd name="T5" fmla="*/ 140 h 147"/>
                  <a:gd name="T6" fmla="*/ 12 w 44"/>
                  <a:gd name="T7" fmla="*/ 147 h 147"/>
                  <a:gd name="T8" fmla="*/ 7 w 44"/>
                  <a:gd name="T9" fmla="*/ 145 h 147"/>
                  <a:gd name="T10" fmla="*/ 6 w 44"/>
                  <a:gd name="T11" fmla="*/ 138 h 147"/>
                  <a:gd name="T12" fmla="*/ 11 w 44"/>
                  <a:gd name="T13" fmla="*/ 103 h 147"/>
                  <a:gd name="T14" fmla="*/ 16 w 44"/>
                  <a:gd name="T15" fmla="*/ 68 h 147"/>
                  <a:gd name="T16" fmla="*/ 16 w 44"/>
                  <a:gd name="T17" fmla="*/ 66 h 147"/>
                  <a:gd name="T18" fmla="*/ 14 w 44"/>
                  <a:gd name="T19" fmla="*/ 65 h 147"/>
                  <a:gd name="T20" fmla="*/ 10 w 44"/>
                  <a:gd name="T21" fmla="*/ 66 h 147"/>
                  <a:gd name="T22" fmla="*/ 4 w 44"/>
                  <a:gd name="T23" fmla="*/ 72 h 147"/>
                  <a:gd name="T24" fmla="*/ 0 w 44"/>
                  <a:gd name="T25" fmla="*/ 69 h 147"/>
                  <a:gd name="T26" fmla="*/ 19 w 44"/>
                  <a:gd name="T27" fmla="*/ 50 h 147"/>
                  <a:gd name="T28" fmla="*/ 32 w 44"/>
                  <a:gd name="T29" fmla="*/ 43 h 147"/>
                  <a:gd name="T30" fmla="*/ 37 w 44"/>
                  <a:gd name="T31" fmla="*/ 45 h 147"/>
                  <a:gd name="T32" fmla="*/ 39 w 44"/>
                  <a:gd name="T33" fmla="*/ 51 h 147"/>
                  <a:gd name="T34" fmla="*/ 35 w 44"/>
                  <a:gd name="T35" fmla="*/ 76 h 147"/>
                  <a:gd name="T36" fmla="*/ 33 w 44"/>
                  <a:gd name="T37" fmla="*/ 87 h 147"/>
                  <a:gd name="T38" fmla="*/ 30 w 44"/>
                  <a:gd name="T39" fmla="*/ 110 h 147"/>
                  <a:gd name="T40" fmla="*/ 28 w 44"/>
                  <a:gd name="T41" fmla="*/ 120 h 147"/>
                  <a:gd name="T42" fmla="*/ 29 w 44"/>
                  <a:gd name="T43" fmla="*/ 124 h 147"/>
                  <a:gd name="T44" fmla="*/ 31 w 44"/>
                  <a:gd name="T45" fmla="*/ 125 h 147"/>
                  <a:gd name="T46" fmla="*/ 35 w 44"/>
                  <a:gd name="T47" fmla="*/ 123 h 147"/>
                  <a:gd name="T48" fmla="*/ 41 w 44"/>
                  <a:gd name="T49" fmla="*/ 117 h 147"/>
                  <a:gd name="T50" fmla="*/ 34 w 44"/>
                  <a:gd name="T51" fmla="*/ 0 h 147"/>
                  <a:gd name="T52" fmla="*/ 41 w 44"/>
                  <a:gd name="T53" fmla="*/ 3 h 147"/>
                  <a:gd name="T54" fmla="*/ 44 w 44"/>
                  <a:gd name="T55" fmla="*/ 10 h 147"/>
                  <a:gd name="T56" fmla="*/ 40 w 44"/>
                  <a:gd name="T57" fmla="*/ 22 h 147"/>
                  <a:gd name="T58" fmla="*/ 31 w 44"/>
                  <a:gd name="T59" fmla="*/ 27 h 147"/>
                  <a:gd name="T60" fmla="*/ 23 w 44"/>
                  <a:gd name="T61" fmla="*/ 24 h 147"/>
                  <a:gd name="T62" fmla="*/ 21 w 44"/>
                  <a:gd name="T63" fmla="*/ 16 h 147"/>
                  <a:gd name="T64" fmla="*/ 25 w 44"/>
                  <a:gd name="T65" fmla="*/ 5 h 147"/>
                  <a:gd name="T66" fmla="*/ 34 w 44"/>
                  <a:gd name="T6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147">
                    <a:moveTo>
                      <a:pt x="41" y="117"/>
                    </a:moveTo>
                    <a:cubicBezTo>
                      <a:pt x="44" y="120"/>
                      <a:pt x="44" y="120"/>
                      <a:pt x="44" y="120"/>
                    </a:cubicBezTo>
                    <a:cubicBezTo>
                      <a:pt x="38" y="129"/>
                      <a:pt x="32" y="135"/>
                      <a:pt x="26" y="140"/>
                    </a:cubicBezTo>
                    <a:cubicBezTo>
                      <a:pt x="20" y="145"/>
                      <a:pt x="16" y="147"/>
                      <a:pt x="12" y="147"/>
                    </a:cubicBezTo>
                    <a:cubicBezTo>
                      <a:pt x="10" y="147"/>
                      <a:pt x="8" y="147"/>
                      <a:pt x="7" y="145"/>
                    </a:cubicBezTo>
                    <a:cubicBezTo>
                      <a:pt x="6" y="144"/>
                      <a:pt x="6" y="141"/>
                      <a:pt x="6" y="138"/>
                    </a:cubicBezTo>
                    <a:cubicBezTo>
                      <a:pt x="6" y="131"/>
                      <a:pt x="7" y="119"/>
                      <a:pt x="11" y="103"/>
                    </a:cubicBezTo>
                    <a:cubicBezTo>
                      <a:pt x="15" y="87"/>
                      <a:pt x="16" y="75"/>
                      <a:pt x="16" y="68"/>
                    </a:cubicBezTo>
                    <a:cubicBezTo>
                      <a:pt x="16" y="67"/>
                      <a:pt x="16" y="66"/>
                      <a:pt x="16" y="66"/>
                    </a:cubicBezTo>
                    <a:cubicBezTo>
                      <a:pt x="15" y="65"/>
                      <a:pt x="15" y="65"/>
                      <a:pt x="14" y="65"/>
                    </a:cubicBezTo>
                    <a:cubicBezTo>
                      <a:pt x="13" y="65"/>
                      <a:pt x="12" y="65"/>
                      <a:pt x="10" y="66"/>
                    </a:cubicBezTo>
                    <a:cubicBezTo>
                      <a:pt x="8" y="68"/>
                      <a:pt x="6" y="70"/>
                      <a:pt x="4" y="72"/>
                    </a:cubicBezTo>
                    <a:cubicBezTo>
                      <a:pt x="0" y="69"/>
                      <a:pt x="0" y="69"/>
                      <a:pt x="0" y="69"/>
                    </a:cubicBezTo>
                    <a:cubicBezTo>
                      <a:pt x="7" y="61"/>
                      <a:pt x="13" y="55"/>
                      <a:pt x="19" y="50"/>
                    </a:cubicBezTo>
                    <a:cubicBezTo>
                      <a:pt x="25" y="46"/>
                      <a:pt x="29" y="43"/>
                      <a:pt x="32" y="43"/>
                    </a:cubicBezTo>
                    <a:cubicBezTo>
                      <a:pt x="34" y="43"/>
                      <a:pt x="36" y="44"/>
                      <a:pt x="37" y="45"/>
                    </a:cubicBezTo>
                    <a:cubicBezTo>
                      <a:pt x="38" y="47"/>
                      <a:pt x="39" y="49"/>
                      <a:pt x="39" y="51"/>
                    </a:cubicBezTo>
                    <a:cubicBezTo>
                      <a:pt x="39" y="54"/>
                      <a:pt x="37" y="62"/>
                      <a:pt x="35" y="76"/>
                    </a:cubicBezTo>
                    <a:cubicBezTo>
                      <a:pt x="34" y="81"/>
                      <a:pt x="34" y="84"/>
                      <a:pt x="33" y="87"/>
                    </a:cubicBezTo>
                    <a:cubicBezTo>
                      <a:pt x="32" y="96"/>
                      <a:pt x="30" y="104"/>
                      <a:pt x="30" y="110"/>
                    </a:cubicBezTo>
                    <a:cubicBezTo>
                      <a:pt x="29" y="116"/>
                      <a:pt x="28" y="119"/>
                      <a:pt x="28" y="120"/>
                    </a:cubicBezTo>
                    <a:cubicBezTo>
                      <a:pt x="28" y="122"/>
                      <a:pt x="28" y="123"/>
                      <a:pt x="29" y="124"/>
                    </a:cubicBezTo>
                    <a:cubicBezTo>
                      <a:pt x="29" y="125"/>
                      <a:pt x="30" y="125"/>
                      <a:pt x="31" y="125"/>
                    </a:cubicBezTo>
                    <a:cubicBezTo>
                      <a:pt x="32" y="125"/>
                      <a:pt x="34" y="124"/>
                      <a:pt x="35" y="123"/>
                    </a:cubicBezTo>
                    <a:cubicBezTo>
                      <a:pt x="37" y="122"/>
                      <a:pt x="39" y="120"/>
                      <a:pt x="41" y="117"/>
                    </a:cubicBezTo>
                    <a:close/>
                    <a:moveTo>
                      <a:pt x="34" y="0"/>
                    </a:moveTo>
                    <a:cubicBezTo>
                      <a:pt x="37" y="0"/>
                      <a:pt x="40" y="1"/>
                      <a:pt x="41" y="3"/>
                    </a:cubicBezTo>
                    <a:cubicBezTo>
                      <a:pt x="43" y="5"/>
                      <a:pt x="44" y="7"/>
                      <a:pt x="44" y="10"/>
                    </a:cubicBezTo>
                    <a:cubicBezTo>
                      <a:pt x="44" y="15"/>
                      <a:pt x="43" y="19"/>
                      <a:pt x="40" y="22"/>
                    </a:cubicBezTo>
                    <a:cubicBezTo>
                      <a:pt x="38" y="25"/>
                      <a:pt x="34" y="27"/>
                      <a:pt x="31" y="27"/>
                    </a:cubicBezTo>
                    <a:cubicBezTo>
                      <a:pt x="28" y="27"/>
                      <a:pt x="25" y="26"/>
                      <a:pt x="23" y="24"/>
                    </a:cubicBezTo>
                    <a:cubicBezTo>
                      <a:pt x="22" y="22"/>
                      <a:pt x="21" y="19"/>
                      <a:pt x="21" y="16"/>
                    </a:cubicBezTo>
                    <a:cubicBezTo>
                      <a:pt x="21" y="12"/>
                      <a:pt x="22" y="8"/>
                      <a:pt x="25" y="5"/>
                    </a:cubicBezTo>
                    <a:cubicBezTo>
                      <a:pt x="28" y="2"/>
                      <a:pt x="31" y="0"/>
                      <a:pt x="34" y="0"/>
                    </a:cubicBezTo>
                    <a:close/>
                  </a:path>
                </a:pathLst>
              </a:custGeom>
              <a:solidFill>
                <a:schemeClr val="accent1"/>
              </a:solidFill>
              <a:ln>
                <a:noFill/>
              </a:ln>
            </p:spPr>
            <p:txBody>
              <a:bodyPr vert="horz" wrap="square" lIns="121882" tIns="60941" rIns="121882" bIns="60941" numCol="1" anchor="t" anchorCtr="0" compatLnSpc="1"/>
              <a:lstStyle/>
              <a:p>
                <a:endParaRPr lang="zh-CN" altLang="en-US" sz="1200">
                  <a:solidFill>
                    <a:schemeClr val="tx1">
                      <a:lumMod val="50000"/>
                      <a:lumOff val="50000"/>
                    </a:schemeClr>
                  </a:solidFill>
                </a:endParaRPr>
              </a:p>
            </p:txBody>
          </p:sp>
          <p:sp>
            <p:nvSpPr>
              <p:cNvPr id="111" name="Freeform 16"/>
              <p:cNvSpPr>
                <a:spLocks noEditPoints="1"/>
              </p:cNvSpPr>
              <p:nvPr/>
            </p:nvSpPr>
            <p:spPr bwMode="auto">
              <a:xfrm>
                <a:off x="980608" y="2248535"/>
                <a:ext cx="216000" cy="216443"/>
              </a:xfrm>
              <a:custGeom>
                <a:avLst/>
                <a:gdLst>
                  <a:gd name="T0" fmla="*/ 0 w 206"/>
                  <a:gd name="T1" fmla="*/ 103 h 206"/>
                  <a:gd name="T2" fmla="*/ 103 w 206"/>
                  <a:gd name="T3" fmla="*/ 0 h 206"/>
                  <a:gd name="T4" fmla="*/ 103 w 206"/>
                  <a:gd name="T5" fmla="*/ 0 h 206"/>
                  <a:gd name="T6" fmla="*/ 206 w 206"/>
                  <a:gd name="T7" fmla="*/ 103 h 206"/>
                  <a:gd name="T8" fmla="*/ 206 w 206"/>
                  <a:gd name="T9" fmla="*/ 103 h 206"/>
                  <a:gd name="T10" fmla="*/ 206 w 206"/>
                  <a:gd name="T11" fmla="*/ 103 h 206"/>
                  <a:gd name="T12" fmla="*/ 103 w 206"/>
                  <a:gd name="T13" fmla="*/ 206 h 206"/>
                  <a:gd name="T14" fmla="*/ 103 w 206"/>
                  <a:gd name="T15" fmla="*/ 206 h 206"/>
                  <a:gd name="T16" fmla="*/ 0 w 206"/>
                  <a:gd name="T17" fmla="*/ 103 h 206"/>
                  <a:gd name="T18" fmla="*/ 40 w 206"/>
                  <a:gd name="T19" fmla="*/ 40 h 206"/>
                  <a:gd name="T20" fmla="*/ 13 w 206"/>
                  <a:gd name="T21" fmla="*/ 103 h 206"/>
                  <a:gd name="T22" fmla="*/ 13 w 206"/>
                  <a:gd name="T23" fmla="*/ 103 h 206"/>
                  <a:gd name="T24" fmla="*/ 40 w 206"/>
                  <a:gd name="T25" fmla="*/ 167 h 206"/>
                  <a:gd name="T26" fmla="*/ 40 w 206"/>
                  <a:gd name="T27" fmla="*/ 167 h 206"/>
                  <a:gd name="T28" fmla="*/ 103 w 206"/>
                  <a:gd name="T29" fmla="*/ 193 h 206"/>
                  <a:gd name="T30" fmla="*/ 103 w 206"/>
                  <a:gd name="T31" fmla="*/ 193 h 206"/>
                  <a:gd name="T32" fmla="*/ 166 w 206"/>
                  <a:gd name="T33" fmla="*/ 167 h 206"/>
                  <a:gd name="T34" fmla="*/ 166 w 206"/>
                  <a:gd name="T35" fmla="*/ 167 h 206"/>
                  <a:gd name="T36" fmla="*/ 192 w 206"/>
                  <a:gd name="T37" fmla="*/ 103 h 206"/>
                  <a:gd name="T38" fmla="*/ 192 w 206"/>
                  <a:gd name="T39" fmla="*/ 103 h 206"/>
                  <a:gd name="T40" fmla="*/ 166 w 206"/>
                  <a:gd name="T41" fmla="*/ 40 h 206"/>
                  <a:gd name="T42" fmla="*/ 166 w 206"/>
                  <a:gd name="T43" fmla="*/ 40 h 206"/>
                  <a:gd name="T44" fmla="*/ 103 w 206"/>
                  <a:gd name="T45" fmla="*/ 14 h 206"/>
                  <a:gd name="T46" fmla="*/ 103 w 206"/>
                  <a:gd name="T47" fmla="*/ 14 h 206"/>
                  <a:gd name="T48" fmla="*/ 40 w 206"/>
                  <a:gd name="T49" fmla="*/ 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6" h="206">
                    <a:moveTo>
                      <a:pt x="0" y="103"/>
                    </a:moveTo>
                    <a:cubicBezTo>
                      <a:pt x="0" y="46"/>
                      <a:pt x="46" y="0"/>
                      <a:pt x="103" y="0"/>
                    </a:cubicBezTo>
                    <a:cubicBezTo>
                      <a:pt x="103" y="0"/>
                      <a:pt x="103" y="0"/>
                      <a:pt x="103" y="0"/>
                    </a:cubicBezTo>
                    <a:cubicBezTo>
                      <a:pt x="160" y="0"/>
                      <a:pt x="206" y="46"/>
                      <a:pt x="206" y="103"/>
                    </a:cubicBezTo>
                    <a:cubicBezTo>
                      <a:pt x="206" y="103"/>
                      <a:pt x="206" y="103"/>
                      <a:pt x="206" y="103"/>
                    </a:cubicBezTo>
                    <a:cubicBezTo>
                      <a:pt x="206" y="103"/>
                      <a:pt x="206" y="103"/>
                      <a:pt x="206" y="103"/>
                    </a:cubicBezTo>
                    <a:cubicBezTo>
                      <a:pt x="206" y="160"/>
                      <a:pt x="160" y="206"/>
                      <a:pt x="103" y="206"/>
                    </a:cubicBezTo>
                    <a:cubicBezTo>
                      <a:pt x="103" y="206"/>
                      <a:pt x="103" y="206"/>
                      <a:pt x="103" y="206"/>
                    </a:cubicBezTo>
                    <a:cubicBezTo>
                      <a:pt x="46" y="206"/>
                      <a:pt x="0" y="160"/>
                      <a:pt x="0" y="103"/>
                    </a:cubicBezTo>
                    <a:close/>
                    <a:moveTo>
                      <a:pt x="40" y="40"/>
                    </a:moveTo>
                    <a:cubicBezTo>
                      <a:pt x="23" y="56"/>
                      <a:pt x="13" y="79"/>
                      <a:pt x="13" y="103"/>
                    </a:cubicBezTo>
                    <a:cubicBezTo>
                      <a:pt x="13" y="103"/>
                      <a:pt x="13" y="103"/>
                      <a:pt x="13" y="103"/>
                    </a:cubicBezTo>
                    <a:cubicBezTo>
                      <a:pt x="13" y="128"/>
                      <a:pt x="23" y="150"/>
                      <a:pt x="40" y="167"/>
                    </a:cubicBezTo>
                    <a:cubicBezTo>
                      <a:pt x="40" y="167"/>
                      <a:pt x="40" y="167"/>
                      <a:pt x="40" y="167"/>
                    </a:cubicBezTo>
                    <a:cubicBezTo>
                      <a:pt x="56" y="183"/>
                      <a:pt x="78" y="193"/>
                      <a:pt x="103" y="193"/>
                    </a:cubicBezTo>
                    <a:cubicBezTo>
                      <a:pt x="103" y="193"/>
                      <a:pt x="103" y="193"/>
                      <a:pt x="103" y="193"/>
                    </a:cubicBezTo>
                    <a:cubicBezTo>
                      <a:pt x="128" y="193"/>
                      <a:pt x="150" y="183"/>
                      <a:pt x="166" y="167"/>
                    </a:cubicBezTo>
                    <a:cubicBezTo>
                      <a:pt x="166" y="167"/>
                      <a:pt x="166" y="167"/>
                      <a:pt x="166" y="167"/>
                    </a:cubicBezTo>
                    <a:cubicBezTo>
                      <a:pt x="182" y="150"/>
                      <a:pt x="192" y="128"/>
                      <a:pt x="192" y="103"/>
                    </a:cubicBezTo>
                    <a:cubicBezTo>
                      <a:pt x="192" y="103"/>
                      <a:pt x="192" y="103"/>
                      <a:pt x="192" y="103"/>
                    </a:cubicBezTo>
                    <a:cubicBezTo>
                      <a:pt x="192" y="79"/>
                      <a:pt x="182" y="56"/>
                      <a:pt x="166" y="40"/>
                    </a:cubicBezTo>
                    <a:cubicBezTo>
                      <a:pt x="166" y="40"/>
                      <a:pt x="166" y="40"/>
                      <a:pt x="166" y="40"/>
                    </a:cubicBezTo>
                    <a:cubicBezTo>
                      <a:pt x="150" y="24"/>
                      <a:pt x="128" y="14"/>
                      <a:pt x="103" y="14"/>
                    </a:cubicBezTo>
                    <a:cubicBezTo>
                      <a:pt x="103" y="14"/>
                      <a:pt x="103" y="14"/>
                      <a:pt x="103" y="14"/>
                    </a:cubicBezTo>
                    <a:cubicBezTo>
                      <a:pt x="78" y="14"/>
                      <a:pt x="56" y="24"/>
                      <a:pt x="40" y="40"/>
                    </a:cubicBezTo>
                    <a:close/>
                  </a:path>
                </a:pathLst>
              </a:custGeom>
              <a:solidFill>
                <a:schemeClr val="accent1"/>
              </a:solidFill>
              <a:ln>
                <a:noFill/>
              </a:ln>
            </p:spPr>
            <p:txBody>
              <a:bodyPr vert="horz" wrap="square" lIns="121882" tIns="60941" rIns="121882" bIns="60941" numCol="1" anchor="t" anchorCtr="0" compatLnSpc="1"/>
              <a:lstStyle/>
              <a:p>
                <a:endParaRPr lang="zh-CN" altLang="en-US" sz="1200">
                  <a:solidFill>
                    <a:schemeClr val="tx1">
                      <a:lumMod val="50000"/>
                      <a:lumOff val="50000"/>
                    </a:schemeClr>
                  </a:solidFill>
                </a:endParaRPr>
              </a:p>
            </p:txBody>
          </p:sp>
        </p:grpSp>
        <p:sp>
          <p:nvSpPr>
            <p:cNvPr id="109" name="文本框 108"/>
            <p:cNvSpPr txBox="1"/>
            <p:nvPr/>
          </p:nvSpPr>
          <p:spPr>
            <a:xfrm>
              <a:off x="1255541" y="1870072"/>
              <a:ext cx="3099956" cy="338426"/>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Data Storage</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59" name="文本框 37"/>
          <p:cNvSpPr txBox="1"/>
          <p:nvPr/>
        </p:nvSpPr>
        <p:spPr>
          <a:xfrm>
            <a:off x="483838" y="319451"/>
            <a:ext cx="4089949" cy="417156"/>
          </a:xfrm>
          <a:prstGeom prst="rect">
            <a:avLst/>
          </a:prstGeom>
          <a:noFill/>
        </p:spPr>
        <p:txBody>
          <a:bodyPr wrap="none" lIns="128579" tIns="64289" rIns="128579" bIns="64289" rtlCol="0">
            <a:spAutoFit/>
          </a:bodyPr>
          <a:lstStyle/>
          <a:p>
            <a:pPr marL="342900" indent="-342900" defTabSz="1284605">
              <a:buFont typeface="Wingdings" panose="05000000000000000000" pitchFamily="2" charset="2"/>
              <a:buChar char="l"/>
            </a:pPr>
            <a:r>
              <a:rPr lang="en-US" altLang="zh-CN"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Project</a:t>
            </a:r>
            <a:r>
              <a:rPr lang="zh-CN" altLang="en-US"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Structure</a:t>
            </a:r>
            <a:r>
              <a:rPr lang="zh-CN" altLang="en-US"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r>
              <a:rPr lang="en-US" altLang="zh-CN"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Six</a:t>
            </a:r>
            <a:r>
              <a:rPr lang="zh-CN" altLang="en-US"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Package</a:t>
            </a:r>
            <a:endParaRPr lang="zh-CN" altLang="en-US"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arn(inVertical)">
                                      <p:cBhvr>
                                        <p:cTn id="11" dur="500"/>
                                        <p:tgtEl>
                                          <p:spTgt spid="12"/>
                                        </p:tgtEl>
                                      </p:cBhvr>
                                    </p:animEffect>
                                  </p:childTnLst>
                                </p:cTn>
                              </p:par>
                            </p:childTnLst>
                          </p:cTn>
                        </p:par>
                        <p:par>
                          <p:cTn id="12" fill="hold">
                            <p:stCondLst>
                              <p:cond delay="2500"/>
                            </p:stCondLst>
                            <p:childTnLst>
                              <p:par>
                                <p:cTn id="13" presetID="16" presetClass="entr" presetSubtype="21"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500"/>
                                        <p:tgtEl>
                                          <p:spTgt spid="14"/>
                                        </p:tgtEl>
                                      </p:cBhvr>
                                    </p:animEffect>
                                  </p:childTnLst>
                                </p:cTn>
                              </p:par>
                            </p:childTnLst>
                          </p:cTn>
                        </p:par>
                        <p:par>
                          <p:cTn id="16" fill="hold">
                            <p:stCondLst>
                              <p:cond delay="3000"/>
                            </p:stCondLst>
                            <p:childTnLst>
                              <p:par>
                                <p:cTn id="17" presetID="16" presetClass="entr" presetSubtype="21"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inVertical)">
                                      <p:cBhvr>
                                        <p:cTn id="19" dur="500"/>
                                        <p:tgtEl>
                                          <p:spTgt spid="16"/>
                                        </p:tgtEl>
                                      </p:cBhvr>
                                    </p:animEffect>
                                  </p:childTnLst>
                                </p:cTn>
                              </p:par>
                            </p:childTnLst>
                          </p:cTn>
                        </p:par>
                        <p:par>
                          <p:cTn id="20" fill="hold">
                            <p:stCondLst>
                              <p:cond delay="3500"/>
                            </p:stCondLst>
                            <p:childTnLst>
                              <p:par>
                                <p:cTn id="21" presetID="16" presetClass="entr" presetSubtype="21"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inVertical)">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664804" y="1798309"/>
            <a:ext cx="3018494" cy="3021014"/>
            <a:chOff x="3661577" y="1738684"/>
            <a:chExt cx="3019425" cy="3021013"/>
          </a:xfrm>
          <a:solidFill>
            <a:srgbClr val="0F9D92"/>
          </a:solidFill>
        </p:grpSpPr>
        <p:sp>
          <p:nvSpPr>
            <p:cNvPr id="4" name="Freeform 5"/>
            <p:cNvSpPr/>
            <p:nvPr/>
          </p:nvSpPr>
          <p:spPr bwMode="auto">
            <a:xfrm>
              <a:off x="3661577" y="1738684"/>
              <a:ext cx="3019425" cy="3021013"/>
            </a:xfrm>
            <a:custGeom>
              <a:avLst/>
              <a:gdLst>
                <a:gd name="T0" fmla="*/ 1902 w 1902"/>
                <a:gd name="T1" fmla="*/ 951 h 1903"/>
                <a:gd name="T2" fmla="*/ 951 w 1902"/>
                <a:gd name="T3" fmla="*/ 1903 h 1903"/>
                <a:gd name="T4" fmla="*/ 0 w 1902"/>
                <a:gd name="T5" fmla="*/ 951 h 1903"/>
                <a:gd name="T6" fmla="*/ 951 w 1902"/>
                <a:gd name="T7" fmla="*/ 0 h 1903"/>
                <a:gd name="T8" fmla="*/ 1902 w 1902"/>
                <a:gd name="T9" fmla="*/ 951 h 1903"/>
              </a:gdLst>
              <a:ahLst/>
              <a:cxnLst>
                <a:cxn ang="0">
                  <a:pos x="T0" y="T1"/>
                </a:cxn>
                <a:cxn ang="0">
                  <a:pos x="T2" y="T3"/>
                </a:cxn>
                <a:cxn ang="0">
                  <a:pos x="T4" y="T5"/>
                </a:cxn>
                <a:cxn ang="0">
                  <a:pos x="T6" y="T7"/>
                </a:cxn>
                <a:cxn ang="0">
                  <a:pos x="T8" y="T9"/>
                </a:cxn>
              </a:cxnLst>
              <a:rect l="0" t="0" r="r" b="b"/>
              <a:pathLst>
                <a:path w="1902" h="1903">
                  <a:moveTo>
                    <a:pt x="1902" y="951"/>
                  </a:moveTo>
                  <a:lnTo>
                    <a:pt x="951" y="1903"/>
                  </a:lnTo>
                  <a:lnTo>
                    <a:pt x="0" y="951"/>
                  </a:lnTo>
                  <a:lnTo>
                    <a:pt x="951" y="0"/>
                  </a:lnTo>
                  <a:lnTo>
                    <a:pt x="1902" y="951"/>
                  </a:lnTo>
                  <a:close/>
                </a:path>
              </a:pathLst>
            </a:custGeom>
            <a:grpFill/>
            <a:ln>
              <a:noFill/>
            </a:ln>
          </p:spPr>
          <p:txBody>
            <a:bodyPr/>
            <a:lstStyle/>
            <a:p>
              <a:pPr>
                <a:defRPr/>
              </a:pPr>
              <a:endParaRPr lang="zh-CN" altLang="en-US" sz="1335">
                <a:latin typeface="Impact" panose="020B0806030902050204" pitchFamily="34" charset="0"/>
              </a:endParaRPr>
            </a:p>
          </p:txBody>
        </p:sp>
        <p:sp>
          <p:nvSpPr>
            <p:cNvPr id="5" name="矩形 4"/>
            <p:cNvSpPr/>
            <p:nvPr/>
          </p:nvSpPr>
          <p:spPr>
            <a:xfrm>
              <a:off x="4666384" y="2813115"/>
              <a:ext cx="861399" cy="666657"/>
            </a:xfrm>
            <a:prstGeom prst="rect">
              <a:avLst/>
            </a:prstGeom>
            <a:grpFill/>
          </p:spPr>
          <p:txBody>
            <a:bodyPr wrap="none">
              <a:spAutoFit/>
            </a:bodyPr>
            <a:lstStyle/>
            <a:p>
              <a:pPr>
                <a:defRPr/>
              </a:pPr>
              <a:r>
                <a:rPr lang="en-US" altLang="zh-CN" sz="3730" dirty="0">
                  <a:solidFill>
                    <a:schemeClr val="bg1"/>
                  </a:solidFill>
                  <a:latin typeface="Impact" panose="020B0806030902050204" pitchFamily="34" charset="0"/>
                  <a:ea typeface="Malgun Gothic" panose="020B0503020000020004" pitchFamily="34" charset="-127"/>
                  <a:cs typeface="Adobe Naskh Medium" panose="01010101010101010101" pitchFamily="50" charset="-78"/>
                </a:rPr>
                <a:t>01</a:t>
              </a:r>
              <a:r>
                <a:rPr lang="en-US" altLang="zh-CN" sz="2665" dirty="0">
                  <a:solidFill>
                    <a:schemeClr val="bg1"/>
                  </a:solidFill>
                  <a:latin typeface="Impact" panose="020B0806030902050204" pitchFamily="34" charset="0"/>
                  <a:ea typeface="Malgun Gothic" panose="020B0503020000020004" pitchFamily="34" charset="-127"/>
                  <a:cs typeface="Adobe Naskh Medium" panose="01010101010101010101" pitchFamily="50" charset="-78"/>
                </a:rPr>
                <a:t>%</a:t>
              </a:r>
              <a:endParaRPr lang="zh-CN" altLang="en-US" sz="3730" dirty="0">
                <a:solidFill>
                  <a:schemeClr val="bg1"/>
                </a:solidFill>
                <a:latin typeface="Impact" panose="020B0806030902050204" pitchFamily="34" charset="0"/>
              </a:endParaRPr>
            </a:p>
          </p:txBody>
        </p:sp>
      </p:grpSp>
      <p:grpSp>
        <p:nvGrpSpPr>
          <p:cNvPr id="6" name="组合 5"/>
          <p:cNvGrpSpPr/>
          <p:nvPr/>
        </p:nvGrpSpPr>
        <p:grpSpPr>
          <a:xfrm>
            <a:off x="5742202" y="1369686"/>
            <a:ext cx="1926631" cy="1927225"/>
            <a:chOff x="5739615" y="1310059"/>
            <a:chExt cx="1927225" cy="1927225"/>
          </a:xfrm>
          <a:solidFill>
            <a:srgbClr val="0F9D92"/>
          </a:solidFill>
        </p:grpSpPr>
        <p:sp>
          <p:nvSpPr>
            <p:cNvPr id="7" name="Freeform 8"/>
            <p:cNvSpPr/>
            <p:nvPr/>
          </p:nvSpPr>
          <p:spPr bwMode="auto">
            <a:xfrm>
              <a:off x="5739615" y="1310059"/>
              <a:ext cx="1927225" cy="1927225"/>
            </a:xfrm>
            <a:custGeom>
              <a:avLst/>
              <a:gdLst>
                <a:gd name="T0" fmla="*/ 1214 w 1214"/>
                <a:gd name="T1" fmla="*/ 606 h 1214"/>
                <a:gd name="T2" fmla="*/ 608 w 1214"/>
                <a:gd name="T3" fmla="*/ 1214 h 1214"/>
                <a:gd name="T4" fmla="*/ 0 w 1214"/>
                <a:gd name="T5" fmla="*/ 606 h 1214"/>
                <a:gd name="T6" fmla="*/ 608 w 1214"/>
                <a:gd name="T7" fmla="*/ 0 h 1214"/>
                <a:gd name="T8" fmla="*/ 1214 w 1214"/>
                <a:gd name="T9" fmla="*/ 606 h 1214"/>
              </a:gdLst>
              <a:ahLst/>
              <a:cxnLst>
                <a:cxn ang="0">
                  <a:pos x="T0" y="T1"/>
                </a:cxn>
                <a:cxn ang="0">
                  <a:pos x="T2" y="T3"/>
                </a:cxn>
                <a:cxn ang="0">
                  <a:pos x="T4" y="T5"/>
                </a:cxn>
                <a:cxn ang="0">
                  <a:pos x="T6" y="T7"/>
                </a:cxn>
                <a:cxn ang="0">
                  <a:pos x="T8" y="T9"/>
                </a:cxn>
              </a:cxnLst>
              <a:rect l="0" t="0" r="r" b="b"/>
              <a:pathLst>
                <a:path w="1214" h="1214">
                  <a:moveTo>
                    <a:pt x="1214" y="606"/>
                  </a:moveTo>
                  <a:lnTo>
                    <a:pt x="608" y="1214"/>
                  </a:lnTo>
                  <a:lnTo>
                    <a:pt x="0" y="606"/>
                  </a:lnTo>
                  <a:lnTo>
                    <a:pt x="608" y="0"/>
                  </a:lnTo>
                  <a:lnTo>
                    <a:pt x="1214" y="606"/>
                  </a:lnTo>
                  <a:close/>
                </a:path>
              </a:pathLst>
            </a:custGeom>
            <a:grpFill/>
            <a:ln>
              <a:noFill/>
            </a:ln>
          </p:spPr>
          <p:txBody>
            <a:bodyPr/>
            <a:lstStyle/>
            <a:p>
              <a:pPr>
                <a:defRPr/>
              </a:pPr>
              <a:endParaRPr lang="zh-CN" altLang="en-US" sz="1335">
                <a:latin typeface="Impact" panose="020B0806030902050204" pitchFamily="34" charset="0"/>
              </a:endParaRPr>
            </a:p>
          </p:txBody>
        </p:sp>
        <p:sp>
          <p:nvSpPr>
            <p:cNvPr id="8" name="矩形 7"/>
            <p:cNvSpPr/>
            <p:nvPr/>
          </p:nvSpPr>
          <p:spPr>
            <a:xfrm>
              <a:off x="6244023" y="1976181"/>
              <a:ext cx="668979" cy="461537"/>
            </a:xfrm>
            <a:prstGeom prst="rect">
              <a:avLst/>
            </a:prstGeom>
            <a:grpFill/>
          </p:spPr>
          <p:txBody>
            <a:bodyPr wrap="none">
              <a:spAutoFit/>
            </a:bodyPr>
            <a:lstStyle/>
            <a:p>
              <a:pPr>
                <a:defRPr/>
              </a:pPr>
              <a:r>
                <a:rPr lang="en-US" altLang="zh-CN" sz="2400" dirty="0">
                  <a:solidFill>
                    <a:schemeClr val="bg1"/>
                  </a:solidFill>
                  <a:latin typeface="Impact" panose="020B0806030902050204" pitchFamily="34" charset="0"/>
                  <a:ea typeface="Malgun Gothic" panose="020B0503020000020004" pitchFamily="34" charset="-127"/>
                  <a:cs typeface="Adobe Naskh Medium" panose="01010101010101010101" pitchFamily="50" charset="-78"/>
                </a:rPr>
                <a:t>02</a:t>
              </a:r>
              <a:r>
                <a:rPr lang="en-US" altLang="zh-CN" sz="1865" dirty="0">
                  <a:solidFill>
                    <a:schemeClr val="bg1"/>
                  </a:solidFill>
                  <a:latin typeface="Impact" panose="020B0806030902050204" pitchFamily="34" charset="0"/>
                  <a:ea typeface="Malgun Gothic" panose="020B0503020000020004" pitchFamily="34" charset="-127"/>
                  <a:cs typeface="Adobe Naskh Medium" panose="01010101010101010101" pitchFamily="50" charset="-78"/>
                </a:rPr>
                <a:t>%</a:t>
              </a:r>
              <a:endParaRPr lang="zh-CN" altLang="en-US" sz="1865" dirty="0">
                <a:solidFill>
                  <a:schemeClr val="bg1"/>
                </a:solidFill>
                <a:latin typeface="Impact" panose="020B0806030902050204" pitchFamily="34" charset="0"/>
              </a:endParaRPr>
            </a:p>
          </p:txBody>
        </p:sp>
      </p:grpSp>
      <p:grpSp>
        <p:nvGrpSpPr>
          <p:cNvPr id="9" name="组合 8"/>
          <p:cNvGrpSpPr/>
          <p:nvPr/>
        </p:nvGrpSpPr>
        <p:grpSpPr>
          <a:xfrm>
            <a:off x="6718213" y="2560310"/>
            <a:ext cx="1525117" cy="1524000"/>
            <a:chOff x="6715927" y="2500684"/>
            <a:chExt cx="1525588" cy="1524000"/>
          </a:xfrm>
          <a:solidFill>
            <a:srgbClr val="FFC000"/>
          </a:solidFill>
        </p:grpSpPr>
        <p:sp>
          <p:nvSpPr>
            <p:cNvPr id="10" name="Freeform 7"/>
            <p:cNvSpPr/>
            <p:nvPr/>
          </p:nvSpPr>
          <p:spPr bwMode="auto">
            <a:xfrm>
              <a:off x="6715927" y="2500684"/>
              <a:ext cx="1525588" cy="1524000"/>
            </a:xfrm>
            <a:custGeom>
              <a:avLst/>
              <a:gdLst>
                <a:gd name="T0" fmla="*/ 961 w 961"/>
                <a:gd name="T1" fmla="*/ 480 h 960"/>
                <a:gd name="T2" fmla="*/ 480 w 961"/>
                <a:gd name="T3" fmla="*/ 960 h 960"/>
                <a:gd name="T4" fmla="*/ 0 w 961"/>
                <a:gd name="T5" fmla="*/ 480 h 960"/>
                <a:gd name="T6" fmla="*/ 480 w 961"/>
                <a:gd name="T7" fmla="*/ 0 h 960"/>
                <a:gd name="T8" fmla="*/ 961 w 961"/>
                <a:gd name="T9" fmla="*/ 480 h 960"/>
              </a:gdLst>
              <a:ahLst/>
              <a:cxnLst>
                <a:cxn ang="0">
                  <a:pos x="T0" y="T1"/>
                </a:cxn>
                <a:cxn ang="0">
                  <a:pos x="T2" y="T3"/>
                </a:cxn>
                <a:cxn ang="0">
                  <a:pos x="T4" y="T5"/>
                </a:cxn>
                <a:cxn ang="0">
                  <a:pos x="T6" y="T7"/>
                </a:cxn>
                <a:cxn ang="0">
                  <a:pos x="T8" y="T9"/>
                </a:cxn>
              </a:cxnLst>
              <a:rect l="0" t="0" r="r" b="b"/>
              <a:pathLst>
                <a:path w="961" h="960">
                  <a:moveTo>
                    <a:pt x="961" y="480"/>
                  </a:moveTo>
                  <a:lnTo>
                    <a:pt x="480" y="960"/>
                  </a:lnTo>
                  <a:lnTo>
                    <a:pt x="0" y="480"/>
                  </a:lnTo>
                  <a:lnTo>
                    <a:pt x="480" y="0"/>
                  </a:lnTo>
                  <a:lnTo>
                    <a:pt x="961" y="480"/>
                  </a:lnTo>
                  <a:close/>
                </a:path>
              </a:pathLst>
            </a:custGeom>
            <a:grpFill/>
            <a:ln>
              <a:noFill/>
            </a:ln>
          </p:spPr>
          <p:txBody>
            <a:bodyPr/>
            <a:lstStyle/>
            <a:p>
              <a:pPr>
                <a:defRPr/>
              </a:pPr>
              <a:endParaRPr lang="zh-CN" altLang="en-US" sz="1335">
                <a:latin typeface="Impact" panose="020B0806030902050204" pitchFamily="34" charset="0"/>
              </a:endParaRPr>
            </a:p>
          </p:txBody>
        </p:sp>
        <p:sp>
          <p:nvSpPr>
            <p:cNvPr id="11" name="矩形 10"/>
            <p:cNvSpPr/>
            <p:nvPr/>
          </p:nvSpPr>
          <p:spPr>
            <a:xfrm>
              <a:off x="7046728" y="2939519"/>
              <a:ext cx="656152" cy="461537"/>
            </a:xfrm>
            <a:prstGeom prst="rect">
              <a:avLst/>
            </a:prstGeom>
            <a:grpFill/>
          </p:spPr>
          <p:txBody>
            <a:bodyPr wrap="none">
              <a:spAutoFit/>
            </a:bodyPr>
            <a:lstStyle/>
            <a:p>
              <a:pPr>
                <a:defRPr/>
              </a:pPr>
              <a:r>
                <a:rPr lang="en-US" altLang="zh-CN" sz="2400" dirty="0">
                  <a:solidFill>
                    <a:schemeClr val="bg1"/>
                  </a:solidFill>
                  <a:latin typeface="Impact" panose="020B0806030902050204" pitchFamily="34" charset="0"/>
                  <a:ea typeface="Malgun Gothic" panose="020B0503020000020004" pitchFamily="34" charset="-127"/>
                  <a:cs typeface="Adobe Naskh Medium" panose="01010101010101010101" pitchFamily="50" charset="-78"/>
                </a:rPr>
                <a:t>03</a:t>
              </a:r>
              <a:r>
                <a:rPr lang="en-US" altLang="zh-CN" sz="1600" dirty="0">
                  <a:solidFill>
                    <a:schemeClr val="bg1"/>
                  </a:solidFill>
                  <a:latin typeface="Impact" panose="020B0806030902050204" pitchFamily="34" charset="0"/>
                  <a:ea typeface="Malgun Gothic" panose="020B0503020000020004" pitchFamily="34" charset="-127"/>
                  <a:cs typeface="Adobe Naskh Medium" panose="01010101010101010101" pitchFamily="50" charset="-78"/>
                </a:rPr>
                <a:t>%</a:t>
              </a:r>
              <a:endParaRPr lang="zh-CN" altLang="en-US" sz="1600" dirty="0">
                <a:solidFill>
                  <a:schemeClr val="bg1"/>
                </a:solidFill>
                <a:latin typeface="Impact" panose="020B0806030902050204" pitchFamily="34" charset="0"/>
              </a:endParaRPr>
            </a:p>
          </p:txBody>
        </p:sp>
      </p:grpSp>
      <p:grpSp>
        <p:nvGrpSpPr>
          <p:cNvPr id="12" name="组合 11"/>
          <p:cNvGrpSpPr/>
          <p:nvPr/>
        </p:nvGrpSpPr>
        <p:grpSpPr>
          <a:xfrm>
            <a:off x="5459712" y="3341359"/>
            <a:ext cx="2478910" cy="2478088"/>
            <a:chOff x="5457040" y="3281734"/>
            <a:chExt cx="2479675" cy="2478088"/>
          </a:xfrm>
          <a:solidFill>
            <a:srgbClr val="0F9D92"/>
          </a:solidFill>
        </p:grpSpPr>
        <p:sp>
          <p:nvSpPr>
            <p:cNvPr id="13" name="Freeform 6"/>
            <p:cNvSpPr/>
            <p:nvPr/>
          </p:nvSpPr>
          <p:spPr bwMode="auto">
            <a:xfrm>
              <a:off x="5457040" y="3281734"/>
              <a:ext cx="2479675" cy="2478088"/>
            </a:xfrm>
            <a:custGeom>
              <a:avLst/>
              <a:gdLst>
                <a:gd name="T0" fmla="*/ 1562 w 1562"/>
                <a:gd name="T1" fmla="*/ 781 h 1561"/>
                <a:gd name="T2" fmla="*/ 781 w 1562"/>
                <a:gd name="T3" fmla="*/ 1561 h 1561"/>
                <a:gd name="T4" fmla="*/ 0 w 1562"/>
                <a:gd name="T5" fmla="*/ 781 h 1561"/>
                <a:gd name="T6" fmla="*/ 781 w 1562"/>
                <a:gd name="T7" fmla="*/ 0 h 1561"/>
                <a:gd name="T8" fmla="*/ 1562 w 1562"/>
                <a:gd name="T9" fmla="*/ 781 h 1561"/>
              </a:gdLst>
              <a:ahLst/>
              <a:cxnLst>
                <a:cxn ang="0">
                  <a:pos x="T0" y="T1"/>
                </a:cxn>
                <a:cxn ang="0">
                  <a:pos x="T2" y="T3"/>
                </a:cxn>
                <a:cxn ang="0">
                  <a:pos x="T4" y="T5"/>
                </a:cxn>
                <a:cxn ang="0">
                  <a:pos x="T6" y="T7"/>
                </a:cxn>
                <a:cxn ang="0">
                  <a:pos x="T8" y="T9"/>
                </a:cxn>
              </a:cxnLst>
              <a:rect l="0" t="0" r="r" b="b"/>
              <a:pathLst>
                <a:path w="1562" h="1561">
                  <a:moveTo>
                    <a:pt x="1562" y="781"/>
                  </a:moveTo>
                  <a:lnTo>
                    <a:pt x="781" y="1561"/>
                  </a:lnTo>
                  <a:lnTo>
                    <a:pt x="0" y="781"/>
                  </a:lnTo>
                  <a:lnTo>
                    <a:pt x="781" y="0"/>
                  </a:lnTo>
                  <a:lnTo>
                    <a:pt x="1562" y="781"/>
                  </a:lnTo>
                  <a:close/>
                </a:path>
              </a:pathLst>
            </a:custGeom>
            <a:grpFill/>
            <a:ln>
              <a:noFill/>
            </a:ln>
          </p:spPr>
          <p:txBody>
            <a:bodyPr/>
            <a:lstStyle/>
            <a:p>
              <a:pPr>
                <a:defRPr/>
              </a:pPr>
              <a:endParaRPr lang="zh-CN" altLang="en-US" sz="1335">
                <a:latin typeface="Impact" panose="020B0806030902050204" pitchFamily="34" charset="0"/>
              </a:endParaRPr>
            </a:p>
          </p:txBody>
        </p:sp>
        <p:sp>
          <p:nvSpPr>
            <p:cNvPr id="14" name="矩形 13"/>
            <p:cNvSpPr/>
            <p:nvPr/>
          </p:nvSpPr>
          <p:spPr>
            <a:xfrm>
              <a:off x="6267851" y="4128592"/>
              <a:ext cx="668979" cy="461537"/>
            </a:xfrm>
            <a:prstGeom prst="rect">
              <a:avLst/>
            </a:prstGeom>
            <a:grpFill/>
          </p:spPr>
          <p:txBody>
            <a:bodyPr wrap="none">
              <a:spAutoFit/>
            </a:bodyPr>
            <a:lstStyle/>
            <a:p>
              <a:pPr>
                <a:defRPr/>
              </a:pPr>
              <a:r>
                <a:rPr lang="en-US" altLang="zh-CN" sz="2400" dirty="0">
                  <a:solidFill>
                    <a:schemeClr val="bg1"/>
                  </a:solidFill>
                  <a:latin typeface="Impact" panose="020B0806030902050204" pitchFamily="34" charset="0"/>
                  <a:ea typeface="Malgun Gothic" panose="020B0503020000020004" pitchFamily="34" charset="-127"/>
                  <a:cs typeface="Adobe Naskh Medium" panose="01010101010101010101" pitchFamily="50" charset="-78"/>
                </a:rPr>
                <a:t>04</a:t>
              </a:r>
              <a:r>
                <a:rPr lang="en-US" altLang="zh-CN" sz="1865" dirty="0">
                  <a:solidFill>
                    <a:schemeClr val="bg1"/>
                  </a:solidFill>
                  <a:latin typeface="Impact" panose="020B0806030902050204" pitchFamily="34" charset="0"/>
                  <a:ea typeface="Malgun Gothic" panose="020B0503020000020004" pitchFamily="34" charset="-127"/>
                  <a:cs typeface="Adobe Naskh Medium" panose="01010101010101010101" pitchFamily="50" charset="-78"/>
                </a:rPr>
                <a:t>%</a:t>
              </a:r>
              <a:endParaRPr lang="zh-CN" altLang="en-US" sz="1865" dirty="0">
                <a:solidFill>
                  <a:schemeClr val="bg1"/>
                </a:solidFill>
                <a:latin typeface="Impact" panose="020B0806030902050204" pitchFamily="34" charset="0"/>
              </a:endParaRPr>
            </a:p>
          </p:txBody>
        </p:sp>
      </p:grpSp>
      <p:sp>
        <p:nvSpPr>
          <p:cNvPr id="15" name="TextBox 57"/>
          <p:cNvSpPr txBox="1"/>
          <p:nvPr/>
        </p:nvSpPr>
        <p:spPr bwMode="auto">
          <a:xfrm>
            <a:off x="2582452" y="2341235"/>
            <a:ext cx="3215364" cy="417330"/>
          </a:xfrm>
          <a:prstGeom prst="rect">
            <a:avLst/>
          </a:prstGeom>
          <a:noFill/>
        </p:spPr>
        <p:txBody>
          <a:bodyPr wrap="square" lIns="91412" tIns="45706" rIns="91412" bIns="45706">
            <a:spAutoFit/>
          </a:bodyPr>
          <a:lstStyle/>
          <a:p>
            <a:pPr algn="just">
              <a:lnSpc>
                <a:spcPct val="130000"/>
              </a:lnSpc>
              <a:defRPr/>
            </a:pP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cs typeface="Open Sans Light" pitchFamily="34" charset="0"/>
              </a:rPr>
              <a:t>108665</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cs typeface="Open Sans Light" pitchFamily="34" charset="0"/>
              </a:rPr>
              <a:t> </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cs typeface="Open Sans Light" pitchFamily="34" charset="0"/>
              </a:rPr>
              <a:t>triples</a:t>
            </a:r>
            <a:endParaRPr lang="en-US" altLang="zh-CN"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TextBox 57"/>
          <p:cNvSpPr txBox="1"/>
          <p:nvPr/>
        </p:nvSpPr>
        <p:spPr bwMode="auto">
          <a:xfrm>
            <a:off x="6417126" y="1590963"/>
            <a:ext cx="3077911" cy="417330"/>
          </a:xfrm>
          <a:prstGeom prst="rect">
            <a:avLst/>
          </a:prstGeom>
          <a:noFill/>
        </p:spPr>
        <p:txBody>
          <a:bodyPr wrap="square" lIns="91412" tIns="45706" rIns="91412" bIns="45706">
            <a:spAutoFit/>
          </a:bodyPr>
          <a:lstStyle/>
          <a:p>
            <a:pPr algn="ctr">
              <a:lnSpc>
                <a:spcPct val="130000"/>
              </a:lnSpc>
              <a:defRPr/>
            </a:pPr>
            <a:r>
              <a:rPr lang="en-US" altLang="zh-CN" kern="0" dirty="0">
                <a:solidFill>
                  <a:schemeClr val="tx1">
                    <a:lumMod val="85000"/>
                    <a:lumOff val="15000"/>
                  </a:schemeClr>
                </a:solidFill>
                <a:latin typeface="微软雅黑" panose="020B0503020204020204" pitchFamily="34" charset="-122"/>
                <a:ea typeface="微软雅黑" panose="020B0503020204020204" pitchFamily="34" charset="-122"/>
              </a:rPr>
              <a:t>8627 entities</a:t>
            </a:r>
          </a:p>
        </p:txBody>
      </p:sp>
      <p:sp>
        <p:nvSpPr>
          <p:cNvPr id="17" name="TextBox 57"/>
          <p:cNvSpPr txBox="1"/>
          <p:nvPr/>
        </p:nvSpPr>
        <p:spPr bwMode="auto">
          <a:xfrm>
            <a:off x="7258803" y="3553393"/>
            <a:ext cx="3077911" cy="417330"/>
          </a:xfrm>
          <a:prstGeom prst="rect">
            <a:avLst/>
          </a:prstGeom>
          <a:noFill/>
        </p:spPr>
        <p:txBody>
          <a:bodyPr wrap="square" lIns="91412" tIns="45706" rIns="91412" bIns="45706">
            <a:spAutoFit/>
          </a:bodyPr>
          <a:lstStyle/>
          <a:p>
            <a:pPr algn="ctr">
              <a:lnSpc>
                <a:spcPct val="130000"/>
              </a:lnSpc>
              <a:defRPr/>
            </a:pPr>
            <a:r>
              <a:rPr lang="en-US" altLang="zh-CN" kern="0" dirty="0">
                <a:solidFill>
                  <a:schemeClr val="tx1">
                    <a:lumMod val="85000"/>
                    <a:lumOff val="15000"/>
                  </a:schemeClr>
                </a:solidFill>
                <a:latin typeface="微软雅黑" panose="020B0503020204020204" pitchFamily="34" charset="-122"/>
                <a:ea typeface="微软雅黑" panose="020B0503020204020204" pitchFamily="34" charset="-122"/>
              </a:rPr>
              <a:t>8042  Nodes</a:t>
            </a:r>
          </a:p>
        </p:txBody>
      </p:sp>
      <p:sp>
        <p:nvSpPr>
          <p:cNvPr id="18" name="TextBox 57"/>
          <p:cNvSpPr txBox="1"/>
          <p:nvPr/>
        </p:nvSpPr>
        <p:spPr bwMode="auto">
          <a:xfrm>
            <a:off x="7121350" y="5267037"/>
            <a:ext cx="3215364" cy="417330"/>
          </a:xfrm>
          <a:prstGeom prst="rect">
            <a:avLst/>
          </a:prstGeom>
          <a:noFill/>
        </p:spPr>
        <p:txBody>
          <a:bodyPr wrap="square" lIns="91412" tIns="45706" rIns="91412" bIns="45706">
            <a:spAutoFit/>
          </a:bodyPr>
          <a:lstStyle/>
          <a:p>
            <a:pPr algn="just">
              <a:lnSpc>
                <a:spcPct val="130000"/>
              </a:lnSpc>
              <a:defRPr/>
            </a:pP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cs typeface="Open Sans Light" pitchFamily="34" charset="0"/>
              </a:rPr>
              <a:t>8139 Relations</a:t>
            </a:r>
            <a:endParaRPr lang="en-US" altLang="zh-CN"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文本框 37"/>
          <p:cNvSpPr txBox="1"/>
          <p:nvPr/>
        </p:nvSpPr>
        <p:spPr>
          <a:xfrm>
            <a:off x="483838" y="319451"/>
            <a:ext cx="3760243" cy="417156"/>
          </a:xfrm>
          <a:prstGeom prst="rect">
            <a:avLst/>
          </a:prstGeom>
          <a:noFill/>
        </p:spPr>
        <p:txBody>
          <a:bodyPr wrap="none" lIns="128579" tIns="64289" rIns="128579" bIns="64289" rtlCol="0">
            <a:spAutoFit/>
          </a:bodyPr>
          <a:lstStyle/>
          <a:p>
            <a:pPr marL="342900" indent="-342900" defTabSz="1284605">
              <a:buFont typeface="Wingdings" panose="05000000000000000000" pitchFamily="2" charset="2"/>
              <a:buChar char="l"/>
            </a:pPr>
            <a:r>
              <a:rPr lang="en-US" altLang="zh-CN"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Project</a:t>
            </a:r>
            <a:r>
              <a:rPr lang="zh-CN" altLang="en-US"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Data and Outcomes</a:t>
            </a:r>
            <a:endParaRPr lang="zh-CN" altLang="en-US"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0-#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1000"/>
                                        <p:tgtEl>
                                          <p:spTgt spid="18"/>
                                        </p:tgtEl>
                                      </p:cBhvr>
                                    </p:animEffect>
                                    <p:anim calcmode="lin" valueType="num">
                                      <p:cBhvr>
                                        <p:cTn id="41" dur="1000" fill="hold"/>
                                        <p:tgtEl>
                                          <p:spTgt spid="18"/>
                                        </p:tgtEl>
                                        <p:attrNameLst>
                                          <p:attrName>ppt_x</p:attrName>
                                        </p:attrNameLst>
                                      </p:cBhvr>
                                      <p:tavLst>
                                        <p:tav tm="0">
                                          <p:val>
                                            <p:strVal val="#ppt_x"/>
                                          </p:val>
                                        </p:tav>
                                        <p:tav tm="100000">
                                          <p:val>
                                            <p:strVal val="#ppt_x"/>
                                          </p:val>
                                        </p:tav>
                                      </p:tavLst>
                                    </p:anim>
                                    <p:anim calcmode="lin" valueType="num">
                                      <p:cBhvr>
                                        <p:cTn id="4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05">
      <a:dk1>
        <a:sysClr val="windowText" lastClr="000000"/>
      </a:dk1>
      <a:lt1>
        <a:sysClr val="window" lastClr="FFFFFF"/>
      </a:lt1>
      <a:dk2>
        <a:srgbClr val="5A6378"/>
      </a:dk2>
      <a:lt2>
        <a:srgbClr val="7F7F7F"/>
      </a:lt2>
      <a:accent1>
        <a:srgbClr val="016865"/>
      </a:accent1>
      <a:accent2>
        <a:srgbClr val="0F9D92"/>
      </a:accent2>
      <a:accent3>
        <a:srgbClr val="016865"/>
      </a:accent3>
      <a:accent4>
        <a:srgbClr val="0F9D92"/>
      </a:accent4>
      <a:accent5>
        <a:srgbClr val="016865"/>
      </a:accent5>
      <a:accent6>
        <a:srgbClr val="0F9D92"/>
      </a:accent6>
      <a:hlink>
        <a:srgbClr val="168BBA"/>
      </a:hlink>
      <a:folHlink>
        <a:srgbClr val="68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671</Words>
  <Application>Microsoft Macintosh PowerPoint</Application>
  <PresentationFormat>宽屏</PresentationFormat>
  <Paragraphs>185</Paragraphs>
  <Slides>20</Slides>
  <Notes>20</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20</vt:i4>
      </vt:variant>
    </vt:vector>
  </HeadingPairs>
  <TitlesOfParts>
    <vt:vector size="41" baseType="lpstr">
      <vt:lpstr>等线</vt:lpstr>
      <vt:lpstr>等线 Light</vt:lpstr>
      <vt:lpstr>方正综艺简体</vt:lpstr>
      <vt:lpstr>宋体</vt:lpstr>
      <vt:lpstr>微软雅黑</vt:lpstr>
      <vt:lpstr>字魂36号-正文宋楷</vt:lpstr>
      <vt:lpstr>字魂59号-创粗黑</vt:lpstr>
      <vt:lpstr>DFGothic-EB</vt:lpstr>
      <vt:lpstr>FontAwesome</vt:lpstr>
      <vt:lpstr>굴림</vt:lpstr>
      <vt:lpstr>Humnst777 BlkCn BT</vt:lpstr>
      <vt:lpstr>Lato Regular</vt:lpstr>
      <vt:lpstr>Agency FB</vt:lpstr>
      <vt:lpstr>Arial</vt:lpstr>
      <vt:lpstr>Calibri</vt:lpstr>
      <vt:lpstr>Impact</vt:lpstr>
      <vt:lpstr>Lato Light</vt:lpstr>
      <vt:lpstr>Times New Roman</vt:lpstr>
      <vt:lpstr>Wingdings</vt:lpstr>
      <vt:lpstr>Office 主题​​</vt:lpstr>
      <vt:lpstr>1_Office 主题​​</vt:lpstr>
      <vt:lpstr>PowerPoint 演示文稿</vt:lpstr>
      <vt:lpstr>PowerPoint 演示文稿</vt:lpstr>
      <vt:lpstr>PowerPoint 演示文稿</vt:lpstr>
      <vt:lpstr>Knowledge Graph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dc:title>
  <dc:creator>Little East</dc:creator>
  <cp:lastModifiedBy>曹 艳婷</cp:lastModifiedBy>
  <cp:revision>18</cp:revision>
  <dcterms:created xsi:type="dcterms:W3CDTF">2022-01-09T03:39:21Z</dcterms:created>
  <dcterms:modified xsi:type="dcterms:W3CDTF">2022-01-09T06:03:03Z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2052-2.8.1.4649</vt:lpwstr>
  </property>
</Properties>
</file>